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3" r:id="rId2"/>
    <p:sldId id="379" r:id="rId3"/>
    <p:sldId id="380" r:id="rId4"/>
    <p:sldId id="371" r:id="rId5"/>
    <p:sldId id="383" r:id="rId6"/>
    <p:sldId id="382" r:id="rId7"/>
    <p:sldId id="378" r:id="rId8"/>
    <p:sldId id="381" r:id="rId9"/>
    <p:sldId id="384" r:id="rId10"/>
    <p:sldId id="385" r:id="rId11"/>
    <p:sldId id="386" r:id="rId12"/>
    <p:sldId id="387" r:id="rId13"/>
    <p:sldId id="389" r:id="rId14"/>
    <p:sldId id="388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70AD47"/>
    <a:srgbClr val="FF09BF"/>
    <a:srgbClr val="FFFFFF"/>
    <a:srgbClr val="E7E6E6"/>
    <a:srgbClr val="FFC000"/>
    <a:srgbClr val="2F528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326D-1E42-4EDC-AAAF-69BF8AC2B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57913-2EB3-4BAF-9F55-07CF6D74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1C976-E72B-42AB-A292-8318CCC8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2563-C750-4522-B939-33C4D879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F4FF-FE63-4780-94BF-062B5763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982-63F7-4DE2-BE2A-F105BAAD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944FF-6AF4-4949-82CE-A660038C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AE6A-6447-4995-B473-87A09E9C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056E-56D7-4CDF-AB70-8C62F9F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A7E0-BB5B-4A7F-ADC6-413515D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AC5C4-1C61-4805-AFFB-BE113A0D1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A4157-879C-43DD-88C6-403C1D859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DEF2-D943-410E-92A9-5DA2DF80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E607-1704-4A19-AA1F-0191D8E8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83840-8E66-458F-8EAE-9CA18A17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152C-045F-40DA-AF76-1C8A1642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5396-6E32-4352-A09D-23B64E7B5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BEBA-93D2-4B4B-93BB-EF83B5C2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AE5-AE84-4D59-B4F2-F7C50FC4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2ECC-4CCA-4A47-95A7-7817C60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B6B0-075F-4F9F-92B3-E15FD876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8269-3410-4A8A-A7FA-14117249F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09B7-9086-4ED4-AAB5-ED4D5EE0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2EDC3-E6A3-41AB-B5D6-5373C945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FC01-F8AA-4BF0-B784-563D729E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AFC3-9C72-4026-8562-D53C5C0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B584-E002-4056-B423-4E6DAB594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5BE9D-8490-43B6-A687-FB084EF26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42FE-E12C-4695-AD10-3A459F6E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BD410-774E-43CA-B262-AAC3AE6C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67926-2C07-4BE3-ABD9-557D69B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8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6A4A-50E5-4C84-93DF-E5E3BBC4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92BA-CEF0-41EB-B037-C56608B3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74BA9-B7CA-47E6-8E00-B899A0221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B7448-1907-4556-BB6C-FEA9EA628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6DF82-5628-4DB7-B49C-58052824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B679-2DD6-4BBD-A726-7F50AE89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2192-A6B9-49F2-B8A3-067533C5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E0C66-3452-45C3-ABA9-D7B8D6AF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37A4-7B3E-4515-AF4D-60300B8E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A5E3A-B846-4683-8F68-E4580DFF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6A06A-C3E3-43EE-A051-E9237EE9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F37A-8224-4F47-83F9-F5797CBB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0AAE-889F-46F0-8D4F-042A99DC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21F99-11AE-423A-923B-EC050FA2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CAC09-A411-4818-9765-BBACF720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5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8D1-EF55-414A-A403-0E95E0E1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B02E-6662-4173-A2E2-02E34002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2CABB-C921-4DA9-9219-5F45C7545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39378-10A2-47D0-B832-A73BA451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2A1C2-1086-4A38-A7C0-AD9EBB68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A4F44-DACF-44D7-A84D-B035FDF5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5B8F-9BF9-4379-AEB3-89E642C9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1159E-2F50-4A0F-8BF7-CE26D580F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F9D6C-A83D-4533-9831-608762B8F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1A46D-3F09-42FE-9A7F-587634A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1EEFE-ED37-492E-9B58-D6425892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F9960-860D-4557-A95E-185A52C0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9C9EC-4E60-406D-826E-68B17F1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10DD6-D50C-4D4C-9D17-C7DE90A3F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8DE1-2BFD-4E35-A11D-A28E35A41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542FA-ACF8-44DD-BF99-719C56F3FEF8}" type="datetimeFigureOut">
              <a:rPr lang="en-US" smtClean="0"/>
              <a:t>9/22/2023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D614-42FA-44AA-9A80-F7921BCD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AC7C-AD3F-423A-AA5F-17AD28B02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hyperlink" Target="https://www.whitehouse.gov/administration/executive-office-of-the-president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13" Type="http://schemas.openxmlformats.org/officeDocument/2006/relationships/image" Target="../media/image34.jpg"/><Relationship Id="rId18" Type="http://schemas.openxmlformats.org/officeDocument/2006/relationships/image" Target="../media/image127.png"/><Relationship Id="rId3" Type="http://schemas.openxmlformats.org/officeDocument/2006/relationships/image" Target="../media/image114.jpg"/><Relationship Id="rId7" Type="http://schemas.openxmlformats.org/officeDocument/2006/relationships/image" Target="../media/image118.jpg"/><Relationship Id="rId12" Type="http://schemas.openxmlformats.org/officeDocument/2006/relationships/image" Target="../media/image122.png"/><Relationship Id="rId17" Type="http://schemas.openxmlformats.org/officeDocument/2006/relationships/image" Target="../media/image126.jpg"/><Relationship Id="rId2" Type="http://schemas.openxmlformats.org/officeDocument/2006/relationships/image" Target="../media/image11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11" Type="http://schemas.openxmlformats.org/officeDocument/2006/relationships/image" Target="../media/image121.jpg"/><Relationship Id="rId5" Type="http://schemas.openxmlformats.org/officeDocument/2006/relationships/image" Target="../media/image116.jpg"/><Relationship Id="rId15" Type="http://schemas.openxmlformats.org/officeDocument/2006/relationships/image" Target="../media/image124.png"/><Relationship Id="rId10" Type="http://schemas.openxmlformats.org/officeDocument/2006/relationships/image" Target="../media/image120.png"/><Relationship Id="rId19" Type="http://schemas.openxmlformats.org/officeDocument/2006/relationships/image" Target="../media/image128.png"/><Relationship Id="rId4" Type="http://schemas.openxmlformats.org/officeDocument/2006/relationships/image" Target="../media/image115.jpg"/><Relationship Id="rId9" Type="http://schemas.openxmlformats.org/officeDocument/2006/relationships/image" Target="../media/image51.jpg"/><Relationship Id="rId14" Type="http://schemas.openxmlformats.org/officeDocument/2006/relationships/image" Target="../media/image1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135.png"/><Relationship Id="rId3" Type="http://schemas.openxmlformats.org/officeDocument/2006/relationships/image" Target="../media/image86.jpg"/><Relationship Id="rId7" Type="http://schemas.openxmlformats.org/officeDocument/2006/relationships/image" Target="../media/image131.jpg"/><Relationship Id="rId12" Type="http://schemas.openxmlformats.org/officeDocument/2006/relationships/image" Target="../media/image18.jpg"/><Relationship Id="rId2" Type="http://schemas.openxmlformats.org/officeDocument/2006/relationships/image" Target="../media/image85.png"/><Relationship Id="rId16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34.jpg"/><Relationship Id="rId5" Type="http://schemas.openxmlformats.org/officeDocument/2006/relationships/image" Target="../media/image129.jpg"/><Relationship Id="rId15" Type="http://schemas.openxmlformats.org/officeDocument/2006/relationships/image" Target="../media/image137.jpg"/><Relationship Id="rId10" Type="http://schemas.openxmlformats.org/officeDocument/2006/relationships/image" Target="../media/image133.png"/><Relationship Id="rId4" Type="http://schemas.openxmlformats.org/officeDocument/2006/relationships/image" Target="../media/image51.jpg"/><Relationship Id="rId9" Type="http://schemas.openxmlformats.org/officeDocument/2006/relationships/image" Target="../media/image132.jpg"/><Relationship Id="rId14" Type="http://schemas.openxmlformats.org/officeDocument/2006/relationships/image" Target="../media/image136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13" Type="http://schemas.openxmlformats.org/officeDocument/2006/relationships/image" Target="../media/image149.jpg"/><Relationship Id="rId18" Type="http://schemas.openxmlformats.org/officeDocument/2006/relationships/image" Target="../media/image154.jpg"/><Relationship Id="rId26" Type="http://schemas.openxmlformats.org/officeDocument/2006/relationships/image" Target="../media/image75.jpg"/><Relationship Id="rId3" Type="http://schemas.openxmlformats.org/officeDocument/2006/relationships/image" Target="../media/image140.jpg"/><Relationship Id="rId21" Type="http://schemas.openxmlformats.org/officeDocument/2006/relationships/image" Target="../media/image156.jpg"/><Relationship Id="rId7" Type="http://schemas.openxmlformats.org/officeDocument/2006/relationships/image" Target="../media/image143.png"/><Relationship Id="rId12" Type="http://schemas.openxmlformats.org/officeDocument/2006/relationships/image" Target="../media/image148.jpg"/><Relationship Id="rId17" Type="http://schemas.openxmlformats.org/officeDocument/2006/relationships/image" Target="../media/image153.jpg"/><Relationship Id="rId25" Type="http://schemas.openxmlformats.org/officeDocument/2006/relationships/image" Target="../media/image160.png"/><Relationship Id="rId2" Type="http://schemas.openxmlformats.org/officeDocument/2006/relationships/image" Target="../media/image139.jpg"/><Relationship Id="rId16" Type="http://schemas.openxmlformats.org/officeDocument/2006/relationships/image" Target="../media/image152.jp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g"/><Relationship Id="rId11" Type="http://schemas.openxmlformats.org/officeDocument/2006/relationships/image" Target="../media/image147.jpg"/><Relationship Id="rId24" Type="http://schemas.openxmlformats.org/officeDocument/2006/relationships/image" Target="../media/image159.jpg"/><Relationship Id="rId5" Type="http://schemas.openxmlformats.org/officeDocument/2006/relationships/image" Target="../media/image86.jpg"/><Relationship Id="rId15" Type="http://schemas.openxmlformats.org/officeDocument/2006/relationships/image" Target="../media/image151.jpg"/><Relationship Id="rId23" Type="http://schemas.openxmlformats.org/officeDocument/2006/relationships/image" Target="../media/image158.jpg"/><Relationship Id="rId28" Type="http://schemas.openxmlformats.org/officeDocument/2006/relationships/image" Target="../media/image162.jpg"/><Relationship Id="rId10" Type="http://schemas.openxmlformats.org/officeDocument/2006/relationships/image" Target="../media/image146.jpg"/><Relationship Id="rId19" Type="http://schemas.openxmlformats.org/officeDocument/2006/relationships/image" Target="../media/image51.jpg"/><Relationship Id="rId4" Type="http://schemas.openxmlformats.org/officeDocument/2006/relationships/image" Target="../media/image141.png"/><Relationship Id="rId9" Type="http://schemas.openxmlformats.org/officeDocument/2006/relationships/image" Target="../media/image145.png"/><Relationship Id="rId14" Type="http://schemas.openxmlformats.org/officeDocument/2006/relationships/image" Target="../media/image150.jpg"/><Relationship Id="rId22" Type="http://schemas.openxmlformats.org/officeDocument/2006/relationships/image" Target="../media/image157.jpg"/><Relationship Id="rId27" Type="http://schemas.openxmlformats.org/officeDocument/2006/relationships/image" Target="../media/image16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eg"/><Relationship Id="rId3" Type="http://schemas.openxmlformats.org/officeDocument/2006/relationships/image" Target="../media/image164.png"/><Relationship Id="rId7" Type="http://schemas.openxmlformats.org/officeDocument/2006/relationships/image" Target="../media/image167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g"/><Relationship Id="rId5" Type="http://schemas.openxmlformats.org/officeDocument/2006/relationships/image" Target="../media/image165.jpg"/><Relationship Id="rId10" Type="http://schemas.openxmlformats.org/officeDocument/2006/relationships/image" Target="../media/image170.jpg"/><Relationship Id="rId4" Type="http://schemas.openxmlformats.org/officeDocument/2006/relationships/image" Target="../media/image117.jpg"/><Relationship Id="rId9" Type="http://schemas.openxmlformats.org/officeDocument/2006/relationships/image" Target="../media/image16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g"/><Relationship Id="rId13" Type="http://schemas.openxmlformats.org/officeDocument/2006/relationships/image" Target="../media/image180.png"/><Relationship Id="rId18" Type="http://schemas.openxmlformats.org/officeDocument/2006/relationships/image" Target="../media/image184.png"/><Relationship Id="rId26" Type="http://schemas.openxmlformats.org/officeDocument/2006/relationships/image" Target="../media/image189.png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51.jpg"/><Relationship Id="rId7" Type="http://schemas.openxmlformats.org/officeDocument/2006/relationships/image" Target="../media/image174.jpg"/><Relationship Id="rId12" Type="http://schemas.openxmlformats.org/officeDocument/2006/relationships/image" Target="../media/image179.jpg"/><Relationship Id="rId17" Type="http://schemas.openxmlformats.org/officeDocument/2006/relationships/image" Target="../media/image79.jpg"/><Relationship Id="rId25" Type="http://schemas.openxmlformats.org/officeDocument/2006/relationships/image" Target="../media/image188.jpg"/><Relationship Id="rId2" Type="http://schemas.openxmlformats.org/officeDocument/2006/relationships/control" Target="../activeX/activeX1.xml"/><Relationship Id="rId16" Type="http://schemas.openxmlformats.org/officeDocument/2006/relationships/image" Target="../media/image183.jpg"/><Relationship Id="rId20" Type="http://schemas.openxmlformats.org/officeDocument/2006/relationships/image" Target="../media/image186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3.jpg"/><Relationship Id="rId11" Type="http://schemas.openxmlformats.org/officeDocument/2006/relationships/image" Target="../media/image178.jpeg"/><Relationship Id="rId24" Type="http://schemas.openxmlformats.org/officeDocument/2006/relationships/image" Target="../media/image127.png"/><Relationship Id="rId5" Type="http://schemas.openxmlformats.org/officeDocument/2006/relationships/image" Target="../media/image172.png"/><Relationship Id="rId15" Type="http://schemas.openxmlformats.org/officeDocument/2006/relationships/image" Target="../media/image182.jpg"/><Relationship Id="rId23" Type="http://schemas.openxmlformats.org/officeDocument/2006/relationships/image" Target="../media/image187.png"/><Relationship Id="rId10" Type="http://schemas.openxmlformats.org/officeDocument/2006/relationships/image" Target="../media/image177.png"/><Relationship Id="rId19" Type="http://schemas.openxmlformats.org/officeDocument/2006/relationships/image" Target="../media/image185.jpg"/><Relationship Id="rId4" Type="http://schemas.openxmlformats.org/officeDocument/2006/relationships/image" Target="../media/image143.png"/><Relationship Id="rId9" Type="http://schemas.openxmlformats.org/officeDocument/2006/relationships/image" Target="../media/image176.png"/><Relationship Id="rId14" Type="http://schemas.openxmlformats.org/officeDocument/2006/relationships/image" Target="../media/image181.png"/><Relationship Id="rId22" Type="http://schemas.openxmlformats.org/officeDocument/2006/relationships/image" Target="../media/image166.jpg"/><Relationship Id="rId27" Type="http://schemas.openxmlformats.org/officeDocument/2006/relationships/image" Target="../media/image171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198.png"/><Relationship Id="rId3" Type="http://schemas.openxmlformats.org/officeDocument/2006/relationships/image" Target="../media/image191.png"/><Relationship Id="rId7" Type="http://schemas.openxmlformats.org/officeDocument/2006/relationships/image" Target="../media/image49.jpg"/><Relationship Id="rId12" Type="http://schemas.openxmlformats.org/officeDocument/2006/relationships/image" Target="../media/image197.pn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11" Type="http://schemas.openxmlformats.org/officeDocument/2006/relationships/image" Target="../media/image196.png"/><Relationship Id="rId5" Type="http://schemas.openxmlformats.org/officeDocument/2006/relationships/image" Target="../media/image193.jpg"/><Relationship Id="rId10" Type="http://schemas.openxmlformats.org/officeDocument/2006/relationships/image" Target="../media/image137.jpg"/><Relationship Id="rId4" Type="http://schemas.openxmlformats.org/officeDocument/2006/relationships/image" Target="../media/image192.jpg"/><Relationship Id="rId9" Type="http://schemas.openxmlformats.org/officeDocument/2006/relationships/image" Target="../media/image19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jpg"/><Relationship Id="rId18" Type="http://schemas.openxmlformats.org/officeDocument/2006/relationships/image" Target="../media/image215.jpg"/><Relationship Id="rId26" Type="http://schemas.openxmlformats.org/officeDocument/2006/relationships/image" Target="../media/image49.jpg"/><Relationship Id="rId3" Type="http://schemas.openxmlformats.org/officeDocument/2006/relationships/image" Target="../media/image200.jpg"/><Relationship Id="rId21" Type="http://schemas.openxmlformats.org/officeDocument/2006/relationships/image" Target="../media/image218.jpg"/><Relationship Id="rId7" Type="http://schemas.openxmlformats.org/officeDocument/2006/relationships/image" Target="../media/image204.jpg"/><Relationship Id="rId12" Type="http://schemas.openxmlformats.org/officeDocument/2006/relationships/image" Target="../media/image209.png"/><Relationship Id="rId17" Type="http://schemas.openxmlformats.org/officeDocument/2006/relationships/image" Target="../media/image214.jpg"/><Relationship Id="rId25" Type="http://schemas.openxmlformats.org/officeDocument/2006/relationships/image" Target="../media/image222.jpg"/><Relationship Id="rId2" Type="http://schemas.openxmlformats.org/officeDocument/2006/relationships/image" Target="../media/image199.png"/><Relationship Id="rId16" Type="http://schemas.openxmlformats.org/officeDocument/2006/relationships/image" Target="../media/image213.jpg"/><Relationship Id="rId20" Type="http://schemas.openxmlformats.org/officeDocument/2006/relationships/image" Target="../media/image217.jpg"/><Relationship Id="rId29" Type="http://schemas.openxmlformats.org/officeDocument/2006/relationships/image" Target="../media/image2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g"/><Relationship Id="rId11" Type="http://schemas.openxmlformats.org/officeDocument/2006/relationships/image" Target="../media/image208.png"/><Relationship Id="rId24" Type="http://schemas.openxmlformats.org/officeDocument/2006/relationships/image" Target="../media/image221.jpg"/><Relationship Id="rId32" Type="http://schemas.openxmlformats.org/officeDocument/2006/relationships/image" Target="../media/image228.jpg"/><Relationship Id="rId5" Type="http://schemas.openxmlformats.org/officeDocument/2006/relationships/image" Target="../media/image202.jpg"/><Relationship Id="rId15" Type="http://schemas.openxmlformats.org/officeDocument/2006/relationships/image" Target="../media/image212.jpeg"/><Relationship Id="rId23" Type="http://schemas.openxmlformats.org/officeDocument/2006/relationships/image" Target="../media/image220.png"/><Relationship Id="rId28" Type="http://schemas.openxmlformats.org/officeDocument/2006/relationships/image" Target="../media/image224.jpg"/><Relationship Id="rId10" Type="http://schemas.openxmlformats.org/officeDocument/2006/relationships/image" Target="../media/image207.png"/><Relationship Id="rId19" Type="http://schemas.openxmlformats.org/officeDocument/2006/relationships/image" Target="../media/image216.jpg"/><Relationship Id="rId31" Type="http://schemas.openxmlformats.org/officeDocument/2006/relationships/image" Target="../media/image227.png"/><Relationship Id="rId4" Type="http://schemas.openxmlformats.org/officeDocument/2006/relationships/image" Target="../media/image201.jpg"/><Relationship Id="rId9" Type="http://schemas.openxmlformats.org/officeDocument/2006/relationships/image" Target="../media/image206.jpg"/><Relationship Id="rId14" Type="http://schemas.openxmlformats.org/officeDocument/2006/relationships/image" Target="../media/image211.jpg"/><Relationship Id="rId22" Type="http://schemas.openxmlformats.org/officeDocument/2006/relationships/image" Target="../media/image219.png"/><Relationship Id="rId27" Type="http://schemas.openxmlformats.org/officeDocument/2006/relationships/image" Target="../media/image223.jpg"/><Relationship Id="rId30" Type="http://schemas.openxmlformats.org/officeDocument/2006/relationships/image" Target="../media/image22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g"/><Relationship Id="rId13" Type="http://schemas.openxmlformats.org/officeDocument/2006/relationships/image" Target="../media/image240.png"/><Relationship Id="rId18" Type="http://schemas.openxmlformats.org/officeDocument/2006/relationships/image" Target="../media/image166.jpg"/><Relationship Id="rId26" Type="http://schemas.openxmlformats.org/officeDocument/2006/relationships/image" Target="../media/image251.jpg"/><Relationship Id="rId3" Type="http://schemas.openxmlformats.org/officeDocument/2006/relationships/image" Target="../media/image230.jpg"/><Relationship Id="rId21" Type="http://schemas.openxmlformats.org/officeDocument/2006/relationships/image" Target="../media/image246.jpg"/><Relationship Id="rId7" Type="http://schemas.openxmlformats.org/officeDocument/2006/relationships/image" Target="../media/image234.jpeg"/><Relationship Id="rId12" Type="http://schemas.openxmlformats.org/officeDocument/2006/relationships/image" Target="../media/image239.png"/><Relationship Id="rId17" Type="http://schemas.openxmlformats.org/officeDocument/2006/relationships/image" Target="../media/image51.jpg"/><Relationship Id="rId25" Type="http://schemas.openxmlformats.org/officeDocument/2006/relationships/image" Target="../media/image250.jp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20" Type="http://schemas.openxmlformats.org/officeDocument/2006/relationships/image" Target="../media/image245.jpg"/><Relationship Id="rId29" Type="http://schemas.openxmlformats.org/officeDocument/2006/relationships/image" Target="../media/image2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jpeg"/><Relationship Id="rId11" Type="http://schemas.openxmlformats.org/officeDocument/2006/relationships/image" Target="../media/image238.jpg"/><Relationship Id="rId24" Type="http://schemas.openxmlformats.org/officeDocument/2006/relationships/image" Target="../media/image249.jpg"/><Relationship Id="rId32" Type="http://schemas.openxmlformats.org/officeDocument/2006/relationships/image" Target="../media/image257.jpg"/><Relationship Id="rId5" Type="http://schemas.openxmlformats.org/officeDocument/2006/relationships/image" Target="../media/image232.jpg"/><Relationship Id="rId15" Type="http://schemas.openxmlformats.org/officeDocument/2006/relationships/image" Target="../media/image242.jpg"/><Relationship Id="rId23" Type="http://schemas.openxmlformats.org/officeDocument/2006/relationships/image" Target="../media/image248.jpg"/><Relationship Id="rId28" Type="http://schemas.openxmlformats.org/officeDocument/2006/relationships/image" Target="../media/image253.jpeg"/><Relationship Id="rId10" Type="http://schemas.openxmlformats.org/officeDocument/2006/relationships/image" Target="../media/image237.jpg"/><Relationship Id="rId19" Type="http://schemas.openxmlformats.org/officeDocument/2006/relationships/image" Target="../media/image244.jpg"/><Relationship Id="rId31" Type="http://schemas.openxmlformats.org/officeDocument/2006/relationships/image" Target="../media/image256.jpg"/><Relationship Id="rId4" Type="http://schemas.openxmlformats.org/officeDocument/2006/relationships/image" Target="../media/image231.jpg"/><Relationship Id="rId9" Type="http://schemas.openxmlformats.org/officeDocument/2006/relationships/image" Target="../media/image236.jpg"/><Relationship Id="rId14" Type="http://schemas.openxmlformats.org/officeDocument/2006/relationships/image" Target="../media/image241.jpg"/><Relationship Id="rId22" Type="http://schemas.openxmlformats.org/officeDocument/2006/relationships/image" Target="../media/image247.jpg"/><Relationship Id="rId27" Type="http://schemas.openxmlformats.org/officeDocument/2006/relationships/image" Target="../media/image252.jpg"/><Relationship Id="rId30" Type="http://schemas.openxmlformats.org/officeDocument/2006/relationships/image" Target="../media/image2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jpg"/><Relationship Id="rId13" Type="http://schemas.openxmlformats.org/officeDocument/2006/relationships/image" Target="../media/image266.png"/><Relationship Id="rId18" Type="http://schemas.openxmlformats.org/officeDocument/2006/relationships/image" Target="../media/image271.jpg"/><Relationship Id="rId26" Type="http://schemas.openxmlformats.org/officeDocument/2006/relationships/image" Target="../media/image278.png"/><Relationship Id="rId3" Type="http://schemas.openxmlformats.org/officeDocument/2006/relationships/image" Target="../media/image258.jpg"/><Relationship Id="rId21" Type="http://schemas.openxmlformats.org/officeDocument/2006/relationships/image" Target="../media/image274.jpg"/><Relationship Id="rId7" Type="http://schemas.openxmlformats.org/officeDocument/2006/relationships/image" Target="../media/image260.jpg"/><Relationship Id="rId12" Type="http://schemas.openxmlformats.org/officeDocument/2006/relationships/image" Target="../media/image265.jpg"/><Relationship Id="rId17" Type="http://schemas.openxmlformats.org/officeDocument/2006/relationships/image" Target="../media/image270.jpg"/><Relationship Id="rId25" Type="http://schemas.openxmlformats.org/officeDocument/2006/relationships/image" Target="../media/image166.jpg"/><Relationship Id="rId2" Type="http://schemas.openxmlformats.org/officeDocument/2006/relationships/image" Target="../media/image5.png"/><Relationship Id="rId16" Type="http://schemas.openxmlformats.org/officeDocument/2006/relationships/image" Target="../media/image269.jpg"/><Relationship Id="rId20" Type="http://schemas.openxmlformats.org/officeDocument/2006/relationships/image" Target="../media/image273.jpg"/><Relationship Id="rId29" Type="http://schemas.openxmlformats.org/officeDocument/2006/relationships/image" Target="../media/image2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g"/><Relationship Id="rId11" Type="http://schemas.openxmlformats.org/officeDocument/2006/relationships/image" Target="../media/image264.png"/><Relationship Id="rId24" Type="http://schemas.openxmlformats.org/officeDocument/2006/relationships/image" Target="../media/image277.jpeg"/><Relationship Id="rId5" Type="http://schemas.openxmlformats.org/officeDocument/2006/relationships/image" Target="../media/image79.jpg"/><Relationship Id="rId15" Type="http://schemas.openxmlformats.org/officeDocument/2006/relationships/image" Target="../media/image268.jpg"/><Relationship Id="rId23" Type="http://schemas.openxmlformats.org/officeDocument/2006/relationships/image" Target="../media/image276.jpg"/><Relationship Id="rId28" Type="http://schemas.openxmlformats.org/officeDocument/2006/relationships/image" Target="../media/image280.jpeg"/><Relationship Id="rId10" Type="http://schemas.openxmlformats.org/officeDocument/2006/relationships/image" Target="../media/image263.jpg"/><Relationship Id="rId19" Type="http://schemas.openxmlformats.org/officeDocument/2006/relationships/image" Target="../media/image272.jpg"/><Relationship Id="rId31" Type="http://schemas.openxmlformats.org/officeDocument/2006/relationships/image" Target="../media/image283.png"/><Relationship Id="rId4" Type="http://schemas.openxmlformats.org/officeDocument/2006/relationships/image" Target="../media/image137.jpg"/><Relationship Id="rId9" Type="http://schemas.openxmlformats.org/officeDocument/2006/relationships/image" Target="../media/image262.jpg"/><Relationship Id="rId14" Type="http://schemas.openxmlformats.org/officeDocument/2006/relationships/image" Target="../media/image267.png"/><Relationship Id="rId22" Type="http://schemas.openxmlformats.org/officeDocument/2006/relationships/image" Target="../media/image275.jpg"/><Relationship Id="rId27" Type="http://schemas.openxmlformats.org/officeDocument/2006/relationships/image" Target="../media/image279.png"/><Relationship Id="rId30" Type="http://schemas.openxmlformats.org/officeDocument/2006/relationships/image" Target="../media/image282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jpg"/><Relationship Id="rId13" Type="http://schemas.openxmlformats.org/officeDocument/2006/relationships/image" Target="../media/image291.jpg"/><Relationship Id="rId18" Type="http://schemas.openxmlformats.org/officeDocument/2006/relationships/image" Target="../media/image295.jpg"/><Relationship Id="rId3" Type="http://schemas.openxmlformats.org/officeDocument/2006/relationships/image" Target="../media/image285.jpg"/><Relationship Id="rId7" Type="http://schemas.openxmlformats.org/officeDocument/2006/relationships/image" Target="../media/image287.jpeg"/><Relationship Id="rId12" Type="http://schemas.openxmlformats.org/officeDocument/2006/relationships/image" Target="../media/image290.jpg"/><Relationship Id="rId17" Type="http://schemas.openxmlformats.org/officeDocument/2006/relationships/image" Target="../media/image294.png"/><Relationship Id="rId2" Type="http://schemas.openxmlformats.org/officeDocument/2006/relationships/image" Target="../media/image284.jpg"/><Relationship Id="rId16" Type="http://schemas.openxmlformats.org/officeDocument/2006/relationships/image" Target="../media/image51.jpg"/><Relationship Id="rId20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150.jpg"/><Relationship Id="rId5" Type="http://schemas.openxmlformats.org/officeDocument/2006/relationships/image" Target="../media/image283.png"/><Relationship Id="rId15" Type="http://schemas.openxmlformats.org/officeDocument/2006/relationships/image" Target="../media/image293.jpg"/><Relationship Id="rId10" Type="http://schemas.openxmlformats.org/officeDocument/2006/relationships/image" Target="../media/image289.jpeg"/><Relationship Id="rId19" Type="http://schemas.openxmlformats.org/officeDocument/2006/relationships/image" Target="../media/image296.jpg"/><Relationship Id="rId4" Type="http://schemas.openxmlformats.org/officeDocument/2006/relationships/image" Target="../media/image100.jpg"/><Relationship Id="rId9" Type="http://schemas.openxmlformats.org/officeDocument/2006/relationships/image" Target="../media/image275.jpg"/><Relationship Id="rId14" Type="http://schemas.openxmlformats.org/officeDocument/2006/relationships/image" Target="../media/image29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png"/><Relationship Id="rId18" Type="http://schemas.openxmlformats.org/officeDocument/2006/relationships/image" Target="../media/image30.jpeg"/><Relationship Id="rId3" Type="http://schemas.openxmlformats.org/officeDocument/2006/relationships/image" Target="../media/image15.png"/><Relationship Id="rId21" Type="http://schemas.openxmlformats.org/officeDocument/2006/relationships/image" Target="../media/image33.jpg"/><Relationship Id="rId7" Type="http://schemas.openxmlformats.org/officeDocument/2006/relationships/image" Target="../media/image19.png"/><Relationship Id="rId12" Type="http://schemas.openxmlformats.org/officeDocument/2006/relationships/image" Target="../media/image24.jpg"/><Relationship Id="rId17" Type="http://schemas.openxmlformats.org/officeDocument/2006/relationships/image" Target="../media/image29.jpeg"/><Relationship Id="rId2" Type="http://schemas.openxmlformats.org/officeDocument/2006/relationships/image" Target="../media/image14.jpg"/><Relationship Id="rId16" Type="http://schemas.openxmlformats.org/officeDocument/2006/relationships/image" Target="../media/image28.png"/><Relationship Id="rId20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293.jpg"/><Relationship Id="rId7" Type="http://schemas.openxmlformats.org/officeDocument/2006/relationships/image" Target="../media/image287.jpeg"/><Relationship Id="rId12" Type="http://schemas.openxmlformats.org/officeDocument/2006/relationships/image" Target="../media/image51.jpg"/><Relationship Id="rId2" Type="http://schemas.openxmlformats.org/officeDocument/2006/relationships/image" Target="../media/image29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303.png"/><Relationship Id="rId5" Type="http://schemas.openxmlformats.org/officeDocument/2006/relationships/image" Target="../media/image299.jpeg"/><Relationship Id="rId10" Type="http://schemas.openxmlformats.org/officeDocument/2006/relationships/image" Target="../media/image302.jpeg"/><Relationship Id="rId4" Type="http://schemas.openxmlformats.org/officeDocument/2006/relationships/image" Target="../media/image251.jpg"/><Relationship Id="rId9" Type="http://schemas.openxmlformats.org/officeDocument/2006/relationships/image" Target="../media/image30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g"/><Relationship Id="rId7" Type="http://schemas.openxmlformats.org/officeDocument/2006/relationships/image" Target="../media/image308.png"/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5" Type="http://schemas.openxmlformats.org/officeDocument/2006/relationships/image" Target="../media/image307.jpg"/><Relationship Id="rId4" Type="http://schemas.openxmlformats.org/officeDocument/2006/relationships/image" Target="../media/image30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13" Type="http://schemas.openxmlformats.org/officeDocument/2006/relationships/image" Target="../media/image320.png"/><Relationship Id="rId3" Type="http://schemas.openxmlformats.org/officeDocument/2006/relationships/image" Target="../media/image310.png"/><Relationship Id="rId7" Type="http://schemas.openxmlformats.org/officeDocument/2006/relationships/image" Target="../media/image314.jpeg"/><Relationship Id="rId12" Type="http://schemas.openxmlformats.org/officeDocument/2006/relationships/image" Target="../media/image319.png"/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png"/><Relationship Id="rId11" Type="http://schemas.openxmlformats.org/officeDocument/2006/relationships/image" Target="../media/image318.png"/><Relationship Id="rId5" Type="http://schemas.openxmlformats.org/officeDocument/2006/relationships/image" Target="../media/image312.png"/><Relationship Id="rId10" Type="http://schemas.openxmlformats.org/officeDocument/2006/relationships/image" Target="../media/image317.jpeg"/><Relationship Id="rId4" Type="http://schemas.openxmlformats.org/officeDocument/2006/relationships/image" Target="../media/image311.png"/><Relationship Id="rId9" Type="http://schemas.openxmlformats.org/officeDocument/2006/relationships/image" Target="../media/image316.jpeg"/><Relationship Id="rId14" Type="http://schemas.openxmlformats.org/officeDocument/2006/relationships/image" Target="../media/image3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8.png"/><Relationship Id="rId3" Type="http://schemas.openxmlformats.org/officeDocument/2006/relationships/image" Target="../media/image323.jpg"/><Relationship Id="rId7" Type="http://schemas.openxmlformats.org/officeDocument/2006/relationships/image" Target="../media/image327.jpg"/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6.jpeg"/><Relationship Id="rId5" Type="http://schemas.openxmlformats.org/officeDocument/2006/relationships/image" Target="../media/image325.jpg"/><Relationship Id="rId4" Type="http://schemas.openxmlformats.org/officeDocument/2006/relationships/image" Target="../media/image3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51.jpg"/><Relationship Id="rId3" Type="http://schemas.openxmlformats.org/officeDocument/2006/relationships/oleObject" Target="../embeddings/oleObject1.bin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6.jpg"/><Relationship Id="rId11" Type="http://schemas.openxmlformats.org/officeDocument/2006/relationships/image" Target="../media/image334.png"/><Relationship Id="rId5" Type="http://schemas.openxmlformats.org/officeDocument/2006/relationships/image" Target="../media/image137.jpg"/><Relationship Id="rId10" Type="http://schemas.openxmlformats.org/officeDocument/2006/relationships/image" Target="../media/image333.png"/><Relationship Id="rId4" Type="http://schemas.openxmlformats.org/officeDocument/2006/relationships/image" Target="../media/image329.emf"/><Relationship Id="rId9" Type="http://schemas.openxmlformats.org/officeDocument/2006/relationships/image" Target="../media/image332.png"/><Relationship Id="rId14" Type="http://schemas.openxmlformats.org/officeDocument/2006/relationships/image" Target="../media/image16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jpg"/><Relationship Id="rId18" Type="http://schemas.openxmlformats.org/officeDocument/2006/relationships/image" Target="../media/image48.png"/><Relationship Id="rId3" Type="http://schemas.openxmlformats.org/officeDocument/2006/relationships/image" Target="../media/image35.jpg"/><Relationship Id="rId21" Type="http://schemas.openxmlformats.org/officeDocument/2006/relationships/image" Target="../media/image51.jpg"/><Relationship Id="rId7" Type="http://schemas.openxmlformats.org/officeDocument/2006/relationships/image" Target="../media/image28.png"/><Relationship Id="rId12" Type="http://schemas.openxmlformats.org/officeDocument/2006/relationships/image" Target="../media/image42.jpg"/><Relationship Id="rId17" Type="http://schemas.openxmlformats.org/officeDocument/2006/relationships/image" Target="../media/image47.png"/><Relationship Id="rId2" Type="http://schemas.openxmlformats.org/officeDocument/2006/relationships/image" Target="../media/image34.jpg"/><Relationship Id="rId16" Type="http://schemas.openxmlformats.org/officeDocument/2006/relationships/image" Target="../media/image46.jpg"/><Relationship Id="rId20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41.jpg"/><Relationship Id="rId5" Type="http://schemas.openxmlformats.org/officeDocument/2006/relationships/image" Target="../media/image37.png"/><Relationship Id="rId15" Type="http://schemas.openxmlformats.org/officeDocument/2006/relationships/image" Target="../media/image45.jpeg"/><Relationship Id="rId10" Type="http://schemas.openxmlformats.org/officeDocument/2006/relationships/image" Target="../media/image40.jpg"/><Relationship Id="rId19" Type="http://schemas.openxmlformats.org/officeDocument/2006/relationships/image" Target="../media/image49.jpg"/><Relationship Id="rId4" Type="http://schemas.openxmlformats.org/officeDocument/2006/relationships/image" Target="../media/image36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Relationship Id="rId2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g"/><Relationship Id="rId5" Type="http://schemas.openxmlformats.org/officeDocument/2006/relationships/image" Target="../media/image60.jpg"/><Relationship Id="rId4" Type="http://schemas.openxmlformats.org/officeDocument/2006/relationships/image" Target="../media/image59.jpg"/><Relationship Id="rId9" Type="http://schemas.openxmlformats.org/officeDocument/2006/relationships/image" Target="../media/image6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5.jpg"/><Relationship Id="rId18" Type="http://schemas.openxmlformats.org/officeDocument/2006/relationships/image" Target="../media/image80.jpg"/><Relationship Id="rId3" Type="http://schemas.openxmlformats.org/officeDocument/2006/relationships/image" Target="../media/image66.jpg"/><Relationship Id="rId21" Type="http://schemas.openxmlformats.org/officeDocument/2006/relationships/image" Target="../media/image83.png"/><Relationship Id="rId7" Type="http://schemas.openxmlformats.org/officeDocument/2006/relationships/image" Target="../media/image70.jpg"/><Relationship Id="rId12" Type="http://schemas.openxmlformats.org/officeDocument/2006/relationships/image" Target="../media/image57.jpg"/><Relationship Id="rId17" Type="http://schemas.openxmlformats.org/officeDocument/2006/relationships/image" Target="../media/image79.jpg"/><Relationship Id="rId25" Type="http://schemas.openxmlformats.org/officeDocument/2006/relationships/image" Target="../media/image87.jpeg"/><Relationship Id="rId2" Type="http://schemas.openxmlformats.org/officeDocument/2006/relationships/image" Target="../media/image65.png"/><Relationship Id="rId16" Type="http://schemas.openxmlformats.org/officeDocument/2006/relationships/image" Target="../media/image78.jpeg"/><Relationship Id="rId20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11" Type="http://schemas.openxmlformats.org/officeDocument/2006/relationships/image" Target="../media/image74.jpg"/><Relationship Id="rId24" Type="http://schemas.openxmlformats.org/officeDocument/2006/relationships/image" Target="../media/image86.jpg"/><Relationship Id="rId5" Type="http://schemas.openxmlformats.org/officeDocument/2006/relationships/image" Target="../media/image68.jpg"/><Relationship Id="rId15" Type="http://schemas.openxmlformats.org/officeDocument/2006/relationships/image" Target="../media/image77.jpeg"/><Relationship Id="rId23" Type="http://schemas.openxmlformats.org/officeDocument/2006/relationships/image" Target="../media/image85.png"/><Relationship Id="rId10" Type="http://schemas.openxmlformats.org/officeDocument/2006/relationships/image" Target="../media/image73.jpg"/><Relationship Id="rId19" Type="http://schemas.openxmlformats.org/officeDocument/2006/relationships/image" Target="../media/image81.jpg"/><Relationship Id="rId4" Type="http://schemas.openxmlformats.org/officeDocument/2006/relationships/image" Target="../media/image67.jpg"/><Relationship Id="rId9" Type="http://schemas.openxmlformats.org/officeDocument/2006/relationships/image" Target="../media/image72.jpg"/><Relationship Id="rId14" Type="http://schemas.openxmlformats.org/officeDocument/2006/relationships/image" Target="../media/image76.jpg"/><Relationship Id="rId22" Type="http://schemas.openxmlformats.org/officeDocument/2006/relationships/image" Target="../media/image8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3" Type="http://schemas.openxmlformats.org/officeDocument/2006/relationships/image" Target="../media/image89.jpg"/><Relationship Id="rId7" Type="http://schemas.openxmlformats.org/officeDocument/2006/relationships/image" Target="../media/image93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11" Type="http://schemas.openxmlformats.org/officeDocument/2006/relationships/image" Target="../media/image51.jpg"/><Relationship Id="rId5" Type="http://schemas.openxmlformats.org/officeDocument/2006/relationships/image" Target="../media/image91.png"/><Relationship Id="rId10" Type="http://schemas.openxmlformats.org/officeDocument/2006/relationships/image" Target="../media/image96.jpg"/><Relationship Id="rId4" Type="http://schemas.openxmlformats.org/officeDocument/2006/relationships/image" Target="../media/image90.jpg"/><Relationship Id="rId9" Type="http://schemas.openxmlformats.org/officeDocument/2006/relationships/image" Target="../media/image9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13" Type="http://schemas.openxmlformats.org/officeDocument/2006/relationships/image" Target="../media/image105.jpg"/><Relationship Id="rId18" Type="http://schemas.openxmlformats.org/officeDocument/2006/relationships/image" Target="../media/image66.jpg"/><Relationship Id="rId3" Type="http://schemas.openxmlformats.org/officeDocument/2006/relationships/image" Target="../media/image75.jpg"/><Relationship Id="rId21" Type="http://schemas.openxmlformats.org/officeDocument/2006/relationships/image" Target="../media/image111.png"/><Relationship Id="rId7" Type="http://schemas.openxmlformats.org/officeDocument/2006/relationships/image" Target="../media/image99.jpg"/><Relationship Id="rId12" Type="http://schemas.openxmlformats.org/officeDocument/2006/relationships/image" Target="../media/image104.jpg"/><Relationship Id="rId17" Type="http://schemas.openxmlformats.org/officeDocument/2006/relationships/image" Target="../media/image108.jpg"/><Relationship Id="rId2" Type="http://schemas.openxmlformats.org/officeDocument/2006/relationships/image" Target="../media/image57.jpg"/><Relationship Id="rId16" Type="http://schemas.openxmlformats.org/officeDocument/2006/relationships/image" Target="../media/image69.jp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11" Type="http://schemas.openxmlformats.org/officeDocument/2006/relationships/image" Target="../media/image103.jpg"/><Relationship Id="rId5" Type="http://schemas.openxmlformats.org/officeDocument/2006/relationships/image" Target="../media/image43.jpg"/><Relationship Id="rId15" Type="http://schemas.openxmlformats.org/officeDocument/2006/relationships/image" Target="../media/image107.png"/><Relationship Id="rId10" Type="http://schemas.openxmlformats.org/officeDocument/2006/relationships/image" Target="../media/image102.jpg"/><Relationship Id="rId19" Type="http://schemas.openxmlformats.org/officeDocument/2006/relationships/image" Target="../media/image109.png"/><Relationship Id="rId4" Type="http://schemas.openxmlformats.org/officeDocument/2006/relationships/image" Target="../media/image51.jpg"/><Relationship Id="rId9" Type="http://schemas.openxmlformats.org/officeDocument/2006/relationships/image" Target="../media/image101.jpeg"/><Relationship Id="rId14" Type="http://schemas.openxmlformats.org/officeDocument/2006/relationships/image" Target="../media/image106.png"/><Relationship Id="rId22" Type="http://schemas.openxmlformats.org/officeDocument/2006/relationships/image" Target="../media/image1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702" y="4196497"/>
            <a:ext cx="1495425" cy="19335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321885" y="4340325"/>
            <a:ext cx="2457450" cy="1789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766702" y="4238724"/>
            <a:ext cx="1495425" cy="1891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289" y="1841800"/>
            <a:ext cx="1707550" cy="1707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496" y="1746767"/>
            <a:ext cx="1913354" cy="191335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122389" y="1022253"/>
            <a:ext cx="4792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HOMICIDE:GHOST:!HOMICIDE:NANA</a:t>
            </a:r>
          </a:p>
          <a:p>
            <a:r>
              <a:rPr lang="en-US" dirty="0"/>
              <a:t>	</a:t>
            </a:r>
            <a:r>
              <a:rPr lang="en-US" strike="sngStrike" dirty="0"/>
              <a:t>Benjamin</a:t>
            </a:r>
          </a:p>
          <a:p>
            <a:r>
              <a:rPr lang="en-US" dirty="0"/>
              <a:t>	HOMICIDE:LUX </a:t>
            </a:r>
            <a:r>
              <a:rPr lang="en-US" strike="sngStrike" dirty="0"/>
              <a:t>Benjamin</a:t>
            </a:r>
            <a:r>
              <a:rPr lang="en-US" dirty="0"/>
              <a:t> </a:t>
            </a:r>
            <a:r>
              <a:rPr lang="en-US" b="1" dirty="0"/>
              <a:t>IMPORT</a:t>
            </a:r>
            <a:r>
              <a:rPr lang="en-US" dirty="0"/>
              <a:t> DOL </a:t>
            </a:r>
          </a:p>
          <a:p>
            <a:r>
              <a:rPr lang="en-US" dirty="0"/>
              <a:t>	</a:t>
            </a:r>
            <a:r>
              <a:rPr lang="en-US" sz="900" strike="sngStrike" dirty="0"/>
              <a:t>unemployed plumber/</a:t>
            </a:r>
            <a:r>
              <a:rPr lang="en-US" sz="900" strike="sngStrike" dirty="0" err="1"/>
              <a:t>electrictian</a:t>
            </a:r>
            <a:endParaRPr lang="en-US" sz="9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469" y="1924396"/>
            <a:ext cx="1787581" cy="17875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159" y="3714750"/>
            <a:ext cx="1599672" cy="295370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809" y="1676400"/>
            <a:ext cx="1447800" cy="20383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0608004" y="846294"/>
            <a:ext cx="1583996" cy="7397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SQ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82769" y="424176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30970" y="4196497"/>
            <a:ext cx="1590675" cy="20288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180" y="5785267"/>
            <a:ext cx="390026" cy="273600"/>
          </a:xfrm>
          <a:prstGeom prst="rect">
            <a:avLst/>
          </a:prstGeom>
        </p:spPr>
      </p:pic>
      <p:sp>
        <p:nvSpPr>
          <p:cNvPr id="231" name="Rectangle 23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637905" y="4274664"/>
            <a:ext cx="1614301" cy="1891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9806940" y="4310500"/>
            <a:ext cx="1414705" cy="1819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 flipV="1">
            <a:off x="5895048" y="4253498"/>
            <a:ext cx="1414705" cy="18195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61905" y="4182835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HOMICIDE:JESUS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12924" y="4378950"/>
            <a:ext cx="10223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Al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hamburg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5838699" y="4865866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FRANKLIN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688343" y="4224663"/>
            <a:ext cx="1495425" cy="1891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41670" y="4468480"/>
            <a:ext cx="35820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Roth.ibm.damiler.parnter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8711786" y="4454767"/>
            <a:ext cx="104013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SWATA</a:t>
            </a:r>
          </a:p>
          <a:p>
            <a:r>
              <a:rPr lang="en-US" sz="800" strike="sngStrike" dirty="0" err="1"/>
              <a:t>Perillio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7803301" y="4806523"/>
            <a:ext cx="2566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 </a:t>
            </a:r>
            <a:r>
              <a:rPr lang="en-US" b="1" dirty="0"/>
              <a:t>IMPORT</a:t>
            </a:r>
            <a:r>
              <a:rPr lang="en-US" dirty="0"/>
              <a:t> CPVA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46" name="Right Arrow 45"/>
          <p:cNvSpPr/>
          <p:nvPr/>
        </p:nvSpPr>
        <p:spPr>
          <a:xfrm>
            <a:off x="7373586" y="5026992"/>
            <a:ext cx="807499" cy="7234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ctangle 25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688372" y="4289524"/>
            <a:ext cx="1614301" cy="1891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531" y="4319348"/>
            <a:ext cx="1687869" cy="1687869"/>
          </a:xfrm>
          <a:prstGeom prst="rect">
            <a:avLst/>
          </a:prstGeom>
        </p:spPr>
      </p:pic>
      <p:sp>
        <p:nvSpPr>
          <p:cNvPr id="256" name="Rectangle 25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661906" y="4224664"/>
            <a:ext cx="6339594" cy="1956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301779" y="5121480"/>
            <a:ext cx="10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VIRGINIA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949940" y="1820973"/>
            <a:ext cx="19271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ATOMCLOCK:HOMCIDE:IS-A-BELL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386" y="4373723"/>
            <a:ext cx="1618200" cy="1618200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7202957" y="5681391"/>
            <a:ext cx="250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G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7947" y="806750"/>
            <a:ext cx="2895600" cy="9334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53937" y="4344791"/>
            <a:ext cx="1722838" cy="1676064"/>
          </a:xfrm>
          <a:prstGeom prst="rect">
            <a:avLst/>
          </a:prstGeom>
        </p:spPr>
      </p:pic>
      <p:pic>
        <p:nvPicPr>
          <p:cNvPr id="90" name="Picture 89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63547" y="873189"/>
            <a:ext cx="480281" cy="638386"/>
          </a:xfrm>
          <a:prstGeom prst="rect">
            <a:avLst/>
          </a:prstGeom>
        </p:spPr>
      </p:pic>
      <p:pic>
        <p:nvPicPr>
          <p:cNvPr id="259" name="Picture 2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" y="874757"/>
            <a:ext cx="638386" cy="638386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285750" y="1622417"/>
            <a:ext cx="282197" cy="44477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0" name="Picture 2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306" y="1647937"/>
            <a:ext cx="1447800" cy="2038350"/>
          </a:xfrm>
          <a:prstGeom prst="rect">
            <a:avLst/>
          </a:prstGeom>
        </p:spPr>
      </p:pic>
      <p:pic>
        <p:nvPicPr>
          <p:cNvPr id="262" name="Picture 26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0" y="846294"/>
            <a:ext cx="638386" cy="638386"/>
          </a:xfrm>
          <a:prstGeom prst="rect">
            <a:avLst/>
          </a:prstGeom>
        </p:spPr>
      </p:pic>
      <p:cxnSp>
        <p:nvCxnSpPr>
          <p:cNvPr id="263" name="Straight Connector 262"/>
          <p:cNvCxnSpPr/>
          <p:nvPr/>
        </p:nvCxnSpPr>
        <p:spPr>
          <a:xfrm>
            <a:off x="330247" y="1593954"/>
            <a:ext cx="282197" cy="444777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262" idx="2"/>
          </p:cNvCxnSpPr>
          <p:nvPr/>
        </p:nvCxnSpPr>
        <p:spPr>
          <a:xfrm flipV="1">
            <a:off x="330247" y="1484680"/>
            <a:ext cx="89216" cy="58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1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393" y="1466485"/>
            <a:ext cx="5253487" cy="35600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867" y="2979258"/>
            <a:ext cx="3102097" cy="22241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867" y="1466485"/>
            <a:ext cx="1925397" cy="1281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47" y="1458548"/>
            <a:ext cx="1821144" cy="13057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01" y="2979258"/>
            <a:ext cx="689359" cy="6893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698" y="2979257"/>
            <a:ext cx="689359" cy="6893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051005" y="3668617"/>
            <a:ext cx="157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Paul Meiers, </a:t>
            </a:r>
            <a:r>
              <a:rPr lang="en-US" strike="sngStrike" dirty="0" err="1" smtClean="0"/>
              <a:t>Sr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683" y="2979257"/>
            <a:ext cx="516355" cy="68936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004801" y="3095740"/>
            <a:ext cx="1517185" cy="253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1289" y="2678837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HOMICD:UR-UR-OPI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857250"/>
            <a:ext cx="1533410" cy="153341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026818" y="3011360"/>
            <a:ext cx="1844925" cy="9808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954299" y="3095740"/>
            <a:ext cx="1567687" cy="86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9532" y="5203403"/>
            <a:ext cx="1748507" cy="157489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1927952" y="1277957"/>
            <a:ext cx="4362679" cy="11127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86801" y="5336410"/>
            <a:ext cx="4362679" cy="11127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1614" y="2575533"/>
            <a:ext cx="995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OFFSITE: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8" idx="2"/>
          </p:cNvCxnSpPr>
          <p:nvPr/>
        </p:nvCxnSpPr>
        <p:spPr>
          <a:xfrm>
            <a:off x="619475" y="2944865"/>
            <a:ext cx="4667404" cy="1585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-109890" y="2370587"/>
            <a:ext cx="2583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FBI:WMD:GRE:UNIVSIRTY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1" y="3000515"/>
            <a:ext cx="737251" cy="73725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9605" y="3906166"/>
            <a:ext cx="1003358" cy="75099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801568" y="1501493"/>
            <a:ext cx="3896236" cy="13117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621416" y="5142750"/>
            <a:ext cx="1974665" cy="16355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91" y="6352540"/>
            <a:ext cx="459160" cy="45916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466492" y="6352540"/>
            <a:ext cx="497276" cy="5054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1200247" y="6352540"/>
            <a:ext cx="1631088" cy="50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78592" y="5546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1768028" y="2944865"/>
            <a:ext cx="3089936" cy="2775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FF00"/>
                </a:solidFill>
              </a:rPr>
              <a:t>VISA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846545" y="5203404"/>
            <a:ext cx="3345455" cy="7127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JOHN[]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9937214" y="763587"/>
            <a:ext cx="2254786" cy="6012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ATOMIC CLOCK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2831335" y="2811844"/>
            <a:ext cx="764746" cy="625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712467" y="1309541"/>
            <a:ext cx="35958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2010-2023 13Y ATOMCLOCK(</a:t>
            </a:r>
            <a:r>
              <a:rPr lang="en-US" sz="800" dirty="0" err="1" smtClean="0"/>
              <a:t>G.Got.Pope.St</a:t>
            </a:r>
            <a:r>
              <a:rPr lang="en-US" sz="800" dirty="0" smtClean="0"/>
              <a:t>. Peter.v2:FBI:KDINAPPIGN:HOCEM:87)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-78457" y="2544755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4767420" y="813579"/>
            <a:ext cx="404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LEVEL: </a:t>
            </a:r>
            <a:r>
              <a:rPr lang="en-US" dirty="0" smtClean="0"/>
              <a:t>G.VIRIGNA MARY 1994-2013,2023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4362680" y="863300"/>
            <a:ext cx="495284" cy="44344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386122" y="1323246"/>
            <a:ext cx="448400" cy="4434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5051005" y="998245"/>
            <a:ext cx="8564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545" y="859861"/>
            <a:ext cx="593948" cy="59394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2474087" y="857250"/>
            <a:ext cx="2626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</a:t>
            </a:r>
            <a:r>
              <a:rPr lang="en-US" dirty="0" err="1" smtClean="0"/>
              <a:t>HOCME:ANNAx</a:t>
            </a:r>
            <a:endParaRPr lang="en-US" dirty="0" smtClean="0"/>
          </a:p>
          <a:p>
            <a:r>
              <a:rPr lang="en-US" strike="sngStrike" dirty="0" smtClean="0"/>
              <a:t>I want go home; </a:t>
            </a:r>
            <a:r>
              <a:rPr lang="en-US" dirty="0" smtClean="0"/>
              <a:t>2023 37Y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5232984" y="1170924"/>
            <a:ext cx="988042" cy="2825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259744" y="1524985"/>
            <a:ext cx="969968" cy="5874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INTRUPTS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78261" y="1146884"/>
            <a:ext cx="550281" cy="353224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2396821" y="1040684"/>
            <a:ext cx="2725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1366 marlin </a:t>
            </a:r>
            <a:r>
              <a:rPr lang="en-US" dirty="0" err="1"/>
              <a:t>ave</a:t>
            </a:r>
            <a:r>
              <a:rPr lang="en-US" dirty="0"/>
              <a:t>, foster city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2505520" y="1182911"/>
            <a:ext cx="2197462" cy="76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927" y="3232662"/>
            <a:ext cx="1414749" cy="884218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621416" y="2762726"/>
            <a:ext cx="7801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IMPORT </a:t>
            </a:r>
            <a:r>
              <a:rPr lang="en-US" sz="1000" dirty="0" smtClean="0"/>
              <a:t>CHECKPOINT CHARLE(HOMICE:KYSRATLA)</a:t>
            </a:r>
            <a:endParaRPr lang="en-US" sz="10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6048" y="5207502"/>
            <a:ext cx="545311" cy="70862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10895682" y="5203403"/>
            <a:ext cx="969484" cy="712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1146929" y="5230721"/>
            <a:ext cx="604430" cy="6854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9855601" y="5573424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§187.PREA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10511559" y="5745080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Glu.jon</a:t>
            </a:r>
            <a:r>
              <a:rPr lang="en-US" sz="800" strike="sngStrike" dirty="0" err="1"/>
              <a:t>,</a:t>
            </a:r>
            <a:r>
              <a:rPr lang="en-US" sz="800" strike="sngStrike" dirty="0" err="1" smtClean="0"/>
              <a:t>Visa.john,Tango.john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9915288" y="5775407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Rape.CPVA</a:t>
            </a:r>
            <a:endParaRPr lang="en-US" sz="800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1206048" y="5326959"/>
            <a:ext cx="449798" cy="404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353533" y="19224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106954" y="20308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6889" y="4877708"/>
            <a:ext cx="1269602" cy="353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34101" y="5336410"/>
            <a:ext cx="1317988" cy="844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CALLS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" y="5867417"/>
            <a:ext cx="457822" cy="485123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-9622" y="3701028"/>
            <a:ext cx="3154212" cy="1945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701429" y="2767869"/>
            <a:ext cx="3086968" cy="22586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77271" y="4174135"/>
            <a:ext cx="4175278" cy="2350020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3866920" y="3668616"/>
            <a:ext cx="2539457" cy="135792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 flipV="1">
            <a:off x="1627485" y="2215759"/>
            <a:ext cx="1994143" cy="2535459"/>
          </a:xfrm>
          <a:prstGeom prst="straightConnector1">
            <a:avLst/>
          </a:prstGeom>
          <a:ln w="76200">
            <a:solidFill>
              <a:srgbClr val="70AD4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014391" y="2947386"/>
            <a:ext cx="1277904" cy="704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2263247" y="2906696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Yes/No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2280786" y="3313837"/>
            <a:ext cx="372557" cy="295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779004" y="3313837"/>
            <a:ext cx="372557" cy="295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934610" y="327829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0" y="763587"/>
            <a:ext cx="12131250" cy="59146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10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469" y="2897952"/>
            <a:ext cx="324388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FBI:WMD:KIT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152300" y="2622563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§422.6 Hate Crime</a:t>
            </a:r>
          </a:p>
          <a:p>
            <a:r>
              <a:rPr lang="en-US" sz="800" dirty="0" smtClean="0"/>
              <a:t> - </a:t>
            </a:r>
            <a:r>
              <a:rPr lang="en-US" sz="800" strike="sngStrike" dirty="0" err="1" smtClean="0"/>
              <a:t>Adminsion</a:t>
            </a:r>
            <a:r>
              <a:rPr lang="en-US" sz="800" strike="sngStrike" dirty="0" smtClean="0"/>
              <a:t> Asians </a:t>
            </a:r>
            <a:r>
              <a:rPr lang="en-US" sz="800" strike="sngStrike" dirty="0" err="1" smtClean="0"/>
              <a:t>i.e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8" y="3351617"/>
            <a:ext cx="3209417" cy="268164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16968" y="2035469"/>
            <a:ext cx="155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WWI.dr</a:t>
            </a:r>
            <a:r>
              <a:rPr lang="en-US" dirty="0" smtClean="0"/>
              <a:t>[</a:t>
            </a:r>
            <a:r>
              <a:rPr lang="en-US" dirty="0" err="1" smtClean="0"/>
              <a:t>roos</a:t>
            </a:r>
            <a:r>
              <a:rPr lang="en-US" dirty="0" smtClean="0"/>
              <a:t>,]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59577" y="1866849"/>
            <a:ext cx="103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fertigung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79863" y="1822626"/>
            <a:ext cx="16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FH-ATOMBOMB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957" y="2064922"/>
            <a:ext cx="2683054" cy="167218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600539" y="1678481"/>
            <a:ext cx="21242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fachhochschule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karlsruhe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machinenebau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halle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5453869" y="1555196"/>
            <a:ext cx="247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!EDISO/Bosch, </a:t>
            </a:r>
            <a:r>
              <a:rPr lang="en-US" dirty="0" err="1" smtClean="0"/>
              <a:t>Fertigung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565089" y="1633401"/>
            <a:ext cx="2124045" cy="27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1444883" y="968337"/>
            <a:ext cx="2330867" cy="7173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784064" y="1142330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Max-Plank(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)[]</a:t>
            </a:r>
            <a:endParaRPr lang="en-US" strike="sngStrik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68959D-596E-4A22-85AB-80FA7AE7E8A3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C44089-16F4-4223-B58C-A2572E90EC21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769A274-86C0-4898-9D75-92FBF9778216}"/>
              </a:ext>
            </a:extLst>
          </p:cNvPr>
          <p:cNvSpPr/>
          <p:nvPr/>
        </p:nvSpPr>
        <p:spPr>
          <a:xfrm>
            <a:off x="-12700" y="6223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26" name="Can 25"/>
          <p:cNvSpPr/>
          <p:nvPr/>
        </p:nvSpPr>
        <p:spPr>
          <a:xfrm rot="4084071">
            <a:off x="9578239" y="1700061"/>
            <a:ext cx="462159" cy="20927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907531" y="3812210"/>
            <a:ext cx="54957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professor man reading with eyes </a:t>
            </a:r>
            <a:r>
              <a:rPr lang="en-US" strike="sngStrike" dirty="0" smtClean="0"/>
              <a:t>shut</a:t>
            </a:r>
          </a:p>
          <a:p>
            <a:endParaRPr lang="en-US" dirty="0"/>
          </a:p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smtClean="0"/>
              <a:t> Philip von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bushe</a:t>
            </a:r>
            <a:r>
              <a:rPr lang="en-US" dirty="0" smtClean="0"/>
              <a:t> , professor WW2,WW1.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9639760" y="4366208"/>
            <a:ext cx="1024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Port80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656326" y="3921387"/>
            <a:ext cx="4690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FERTIGUNG </a:t>
            </a:r>
            <a:r>
              <a:rPr lang="en-US" dirty="0" smtClean="0"/>
              <a:t>(</a:t>
            </a:r>
            <a:r>
              <a:rPr lang="en-US" dirty="0" err="1" smtClean="0"/>
              <a:t>trnal</a:t>
            </a:r>
            <a:r>
              <a:rPr lang="en-US" dirty="0" smtClean="0"/>
              <a:t>) Factory Release </a:t>
            </a:r>
            <a:r>
              <a:rPr lang="en-US" dirty="0" err="1" smtClean="0"/>
              <a:t>Mangement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396607" y="2901015"/>
            <a:ext cx="3406620" cy="3433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286093" y="3344575"/>
            <a:ext cx="3282256" cy="26886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738130" y="3591499"/>
            <a:ext cx="2577947" cy="160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35486" y="2511276"/>
            <a:ext cx="324388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b="1" dirty="0" smtClean="0"/>
              <a:t>FBI:WMD:MAX-PLANK</a:t>
            </a:r>
            <a:endParaRPr lang="en-US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286093" y="2224013"/>
            <a:ext cx="443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POST DR, AND STANFORD AND DAMIELR </a:t>
            </a:r>
            <a:r>
              <a:rPr lang="en-US" b="1" dirty="0" smtClean="0"/>
              <a:t>EGO</a:t>
            </a:r>
            <a:endParaRPr lang="en-US" b="1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283926" y="2235790"/>
            <a:ext cx="4469988" cy="9987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959598" y="2191958"/>
            <a:ext cx="638989" cy="55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8857561" y="4018044"/>
            <a:ext cx="31838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752366" y="146777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2002-2004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9022814" y="2404801"/>
            <a:ext cx="1432193" cy="723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28" idx="0"/>
          </p:cNvCxnSpPr>
          <p:nvPr/>
        </p:nvCxnSpPr>
        <p:spPr>
          <a:xfrm flipV="1">
            <a:off x="9760945" y="4366208"/>
            <a:ext cx="39109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109907" y="4181542"/>
            <a:ext cx="137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Presentation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796079" y="4810642"/>
            <a:ext cx="431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Adria, SAP    </a:t>
            </a:r>
            <a:r>
              <a:rPr lang="en-US" dirty="0" err="1" smtClean="0"/>
              <a:t>assiatn</a:t>
            </a:r>
            <a:r>
              <a:rPr lang="en-US" dirty="0" smtClean="0"/>
              <a:t> profess dr. </a:t>
            </a:r>
            <a:r>
              <a:rPr lang="en-US" dirty="0" err="1" smtClean="0"/>
              <a:t>roos</a:t>
            </a:r>
            <a:r>
              <a:rPr lang="en-US" dirty="0" smtClean="0"/>
              <a:t> Iran 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 flipH="1">
            <a:off x="4753912" y="5079603"/>
            <a:ext cx="5189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IPX CEKCP CHALEI(bushman, peter, </a:t>
            </a:r>
            <a:r>
              <a:rPr lang="en-US" dirty="0" err="1" smtClean="0"/>
              <a:t>caping</a:t>
            </a:r>
            <a:r>
              <a:rPr lang="en-US" dirty="0" smtClean="0"/>
              <a:t> dement)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0449030" y="5117174"/>
            <a:ext cx="1724293" cy="39456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6486759" y="5314454"/>
            <a:ext cx="3252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902506" y="4550874"/>
            <a:ext cx="30281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298" y="4122842"/>
            <a:ext cx="876300" cy="8763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4" y="808216"/>
            <a:ext cx="876300" cy="8763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642" y="3677730"/>
            <a:ext cx="223560" cy="22356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6995711" y="3591499"/>
            <a:ext cx="693423" cy="309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914" y="3327078"/>
            <a:ext cx="690634" cy="54812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3181018"/>
            <a:ext cx="686132" cy="68613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528376" y="289795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HOMI:NANA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1628611" y="4105235"/>
            <a:ext cx="2003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person</a:t>
            </a:r>
          </a:p>
          <a:p>
            <a:r>
              <a:rPr lang="en-US" dirty="0" smtClean="0"/>
              <a:t>Has to die </a:t>
            </a:r>
          </a:p>
          <a:p>
            <a:r>
              <a:rPr lang="en-US" dirty="0" smtClean="0"/>
              <a:t>Anyway,</a:t>
            </a:r>
          </a:p>
          <a:p>
            <a:r>
              <a:rPr lang="en-US" dirty="0" smtClean="0"/>
              <a:t>MS PROJET !</a:t>
            </a:r>
            <a:r>
              <a:rPr lang="en-US" dirty="0" err="1" smtClean="0"/>
              <a:t>dr.roos</a:t>
            </a:r>
            <a:endParaRPr lang="en-US" dirty="0" smtClean="0"/>
          </a:p>
          <a:p>
            <a:r>
              <a:rPr lang="en-US" strike="sngStrike" dirty="0" smtClean="0"/>
              <a:t>Reverse </a:t>
            </a:r>
            <a:r>
              <a:rPr lang="en-US" strike="sngStrike" dirty="0" err="1" smtClean="0"/>
              <a:t>eigneering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136" y="6033260"/>
            <a:ext cx="686132" cy="686132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>
            <a:off x="1134737" y="6623222"/>
            <a:ext cx="60200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0830" y="6057517"/>
            <a:ext cx="705704" cy="77506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67" y="6355106"/>
            <a:ext cx="456682" cy="456682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1427163" y="6033260"/>
            <a:ext cx="875362" cy="58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22863" y="5999313"/>
            <a:ext cx="413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NATO.WW2.BUNDESVERFASSUNSGERICHT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2" y="5881636"/>
            <a:ext cx="517266" cy="260806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60" y="5766680"/>
            <a:ext cx="588605" cy="32961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632" y="5631153"/>
            <a:ext cx="988332" cy="49416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57597" y="6544230"/>
            <a:ext cx="1338742" cy="20858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8521602" y="2079158"/>
            <a:ext cx="2756027" cy="18093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6360206" y="3307852"/>
            <a:ext cx="1186152" cy="6351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9191826" y="2752503"/>
            <a:ext cx="1415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Bosch,Edison</a:t>
            </a:r>
            <a:endParaRPr lang="en-US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762" y="2535992"/>
            <a:ext cx="817414" cy="972167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0072712" y="25821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9550974" y="3648713"/>
            <a:ext cx="4208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</a:t>
            </a:r>
            <a:r>
              <a:rPr lang="en-US" strike="sngStrike" dirty="0" smtClean="0"/>
              <a:t>that you don’t understand that.</a:t>
            </a:r>
            <a:endParaRPr lang="en-US" strike="sngStrike" dirty="0"/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9809318" y="2989205"/>
            <a:ext cx="2046623" cy="737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1831288" y="25066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152" y="3333453"/>
            <a:ext cx="412485" cy="49057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636" y="2937169"/>
            <a:ext cx="279603" cy="325356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6486759" y="3262525"/>
            <a:ext cx="1059599" cy="483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endCxn id="43" idx="3"/>
          </p:cNvCxnSpPr>
          <p:nvPr/>
        </p:nvCxnSpPr>
        <p:spPr>
          <a:xfrm flipV="1">
            <a:off x="7241860" y="3625404"/>
            <a:ext cx="304498" cy="179723"/>
          </a:xfrm>
          <a:prstGeom prst="bentConnector3">
            <a:avLst>
              <a:gd name="adj1" fmla="val 1750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413" y="5664638"/>
            <a:ext cx="690468" cy="69046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389" y="5690194"/>
            <a:ext cx="686132" cy="686132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10353894" y="6347801"/>
            <a:ext cx="145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Nana’s House</a:t>
            </a:r>
            <a:endParaRPr lang="en-US" dirty="0"/>
          </a:p>
        </p:txBody>
      </p:sp>
      <p:cxnSp>
        <p:nvCxnSpPr>
          <p:cNvPr id="106" name="Straight Connector 105"/>
          <p:cNvCxnSpPr>
            <a:stCxn id="104" idx="1"/>
          </p:cNvCxnSpPr>
          <p:nvPr/>
        </p:nvCxnSpPr>
        <p:spPr>
          <a:xfrm>
            <a:off x="10353894" y="6532467"/>
            <a:ext cx="16875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49" idx="1"/>
            <a:endCxn id="49" idx="3"/>
          </p:cNvCxnSpPr>
          <p:nvPr/>
        </p:nvCxnSpPr>
        <p:spPr>
          <a:xfrm>
            <a:off x="6796079" y="4995308"/>
            <a:ext cx="4312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022814" y="4105235"/>
            <a:ext cx="3150509" cy="76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43" y="4007016"/>
            <a:ext cx="367002" cy="274897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3963863" y="3951475"/>
            <a:ext cx="3118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university binder full 500 pages</a:t>
            </a: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6360206" y="3821021"/>
            <a:ext cx="1508062" cy="2530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152477" y="3783158"/>
            <a:ext cx="1210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(6 months)</a:t>
            </a:r>
            <a:endParaRPr lang="en-US" strike="sngStrike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-12700" y="744306"/>
            <a:ext cx="12204700" cy="60674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079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68959D-596E-4A22-85AB-80FA7AE7E8A3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C44089-16F4-4223-B58C-A2572E90EC21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69A274-86C0-4898-9D75-92FBF9778216}"/>
              </a:ext>
            </a:extLst>
          </p:cNvPr>
          <p:cNvSpPr/>
          <p:nvPr/>
        </p:nvSpPr>
        <p:spPr>
          <a:xfrm>
            <a:off x="-12700" y="6223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59" y="2128166"/>
            <a:ext cx="1004382" cy="13409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124" y="880888"/>
            <a:ext cx="1623056" cy="10800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50" y="3469068"/>
            <a:ext cx="823805" cy="461331"/>
          </a:xfrm>
          <a:prstGeom prst="rect">
            <a:avLst/>
          </a:prstGeom>
        </p:spPr>
      </p:pic>
      <p:cxnSp>
        <p:nvCxnSpPr>
          <p:cNvPr id="11" name="Straight Connector 10"/>
          <p:cNvCxnSpPr>
            <a:stCxn id="9" idx="1"/>
            <a:endCxn id="9" idx="3"/>
          </p:cNvCxnSpPr>
          <p:nvPr/>
        </p:nvCxnSpPr>
        <p:spPr>
          <a:xfrm>
            <a:off x="2417450" y="3699734"/>
            <a:ext cx="823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179262" y="1270000"/>
            <a:ext cx="2775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FERTIGUNG II</a:t>
            </a:r>
            <a:endParaRPr lang="en-US" sz="3600" b="1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983036" y="1277312"/>
            <a:ext cx="2328913" cy="529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827223" y="2099675"/>
            <a:ext cx="1414032" cy="18307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675" y="2336491"/>
            <a:ext cx="2242159" cy="1397403"/>
          </a:xfrm>
          <a:prstGeom prst="rect">
            <a:avLst/>
          </a:prstGeom>
        </p:spPr>
      </p:pic>
      <p:sp>
        <p:nvSpPr>
          <p:cNvPr id="20" name="Can 19"/>
          <p:cNvSpPr/>
          <p:nvPr/>
        </p:nvSpPr>
        <p:spPr>
          <a:xfrm rot="3618035">
            <a:off x="9423907" y="1977069"/>
            <a:ext cx="462159" cy="212246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41" y="2139762"/>
            <a:ext cx="1345076" cy="180267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4311949" y="2117948"/>
            <a:ext cx="1416822" cy="19472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2155" y="2131273"/>
            <a:ext cx="3101208" cy="175806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2" y="2145585"/>
            <a:ext cx="1199928" cy="177504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-330220" y="1806766"/>
            <a:ext cx="1916935" cy="21138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2794" y="2145585"/>
            <a:ext cx="1414032" cy="18307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473137" y="2139761"/>
            <a:ext cx="2502585" cy="17877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8618674" y="2336491"/>
            <a:ext cx="2357049" cy="12408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958546" y="2100971"/>
            <a:ext cx="2182919" cy="2129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673180" y="1228450"/>
            <a:ext cx="0" cy="35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AutoShape 2" descr="Daniel Urbano | LinkedIn"/>
          <p:cNvSpPr>
            <a:spLocks noChangeAspect="1" noChangeArrowheads="1"/>
          </p:cNvSpPr>
          <p:nvPr/>
        </p:nvSpPr>
        <p:spPr bwMode="auto">
          <a:xfrm>
            <a:off x="155575" y="-776288"/>
            <a:ext cx="16287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4" descr="Daniel Urbano | LinkedIn"/>
          <p:cNvSpPr>
            <a:spLocks noChangeAspect="1" noChangeArrowheads="1"/>
          </p:cNvSpPr>
          <p:nvPr/>
        </p:nvSpPr>
        <p:spPr bwMode="auto">
          <a:xfrm>
            <a:off x="307975" y="-623888"/>
            <a:ext cx="16287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4767" y="4569516"/>
            <a:ext cx="1485547" cy="192719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47" y="4601635"/>
            <a:ext cx="1199928" cy="177504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-243755" y="4262816"/>
            <a:ext cx="1916935" cy="21138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9259" y="4601635"/>
            <a:ext cx="1414032" cy="18307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165074" y="4444937"/>
            <a:ext cx="2132687" cy="214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752686" y="4617751"/>
            <a:ext cx="1414032" cy="18307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2710149" y="4754492"/>
            <a:ext cx="1045976" cy="1227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278" y="5443154"/>
            <a:ext cx="1484638" cy="98795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262" y="5336949"/>
            <a:ext cx="1974550" cy="130205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426" y="4570539"/>
            <a:ext cx="1469405" cy="97782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16165" y="4418912"/>
            <a:ext cx="4651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HOMCEI:HANNES:HOMCEI:RABBIT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johanne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hasse</a:t>
            </a:r>
            <a:r>
              <a:rPr lang="en-US" sz="800" strike="sngStrike" dirty="0" smtClean="0"/>
              <a:t>)</a:t>
            </a:r>
            <a:r>
              <a:rPr lang="en-US" dirty="0" smtClean="0"/>
              <a:t>.NAVY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965585" y="4146235"/>
            <a:ext cx="3282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HOMICE:LUX:IPX:HOMCE:RABBIT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74" y="5446375"/>
            <a:ext cx="1617864" cy="1017596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3756125" y="5457695"/>
            <a:ext cx="7524551" cy="1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84" y="850905"/>
            <a:ext cx="2779756" cy="119132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295383" y="2122785"/>
            <a:ext cx="2854126" cy="17871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508244" y="2086643"/>
            <a:ext cx="1411828" cy="18668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532765" y="870784"/>
            <a:ext cx="1628415" cy="10759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765" y="865352"/>
            <a:ext cx="1631928" cy="1085974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223" y="5510707"/>
            <a:ext cx="1519992" cy="94731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6038" y="5534147"/>
            <a:ext cx="1331263" cy="82969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92" y="4410449"/>
            <a:ext cx="802015" cy="64802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82" y="4514932"/>
            <a:ext cx="423652" cy="38236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7641770" y="4832670"/>
            <a:ext cx="2472391" cy="482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929" y="4103360"/>
            <a:ext cx="1155370" cy="115537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049" y="4087433"/>
            <a:ext cx="822251" cy="822251"/>
          </a:xfrm>
          <a:prstGeom prst="rect">
            <a:avLst/>
          </a:prstGeom>
        </p:spPr>
      </p:pic>
      <p:cxnSp>
        <p:nvCxnSpPr>
          <p:cNvPr id="77" name="Straight Arrow Connector 76"/>
          <p:cNvCxnSpPr/>
          <p:nvPr/>
        </p:nvCxnSpPr>
        <p:spPr>
          <a:xfrm>
            <a:off x="3543693" y="5073911"/>
            <a:ext cx="4520999" cy="577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662" y="6019478"/>
            <a:ext cx="678172" cy="578441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375895" y="5450224"/>
            <a:ext cx="1619217" cy="10210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81" y="6002504"/>
            <a:ext cx="666177" cy="666177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057326" y="5440410"/>
            <a:ext cx="1845257" cy="12276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982882" y="5475005"/>
            <a:ext cx="1845257" cy="12276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43575" y="6057903"/>
            <a:ext cx="595980" cy="773163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271166" y="1370431"/>
            <a:ext cx="2664874" cy="5113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0" y="735367"/>
            <a:ext cx="2209800" cy="123825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2843796" y="790921"/>
            <a:ext cx="2196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LEVEL: QUALITY</a:t>
            </a:r>
            <a:endParaRPr lang="en-US" sz="2400" b="1" dirty="0"/>
          </a:p>
        </p:txBody>
      </p:sp>
      <p:sp>
        <p:nvSpPr>
          <p:cNvPr id="87" name="Right Arrow 86"/>
          <p:cNvSpPr/>
          <p:nvPr/>
        </p:nvSpPr>
        <p:spPr>
          <a:xfrm rot="10593754">
            <a:off x="2000689" y="703526"/>
            <a:ext cx="790478" cy="729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951642" y="6114258"/>
            <a:ext cx="606409" cy="657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904955" y="5477464"/>
            <a:ext cx="1488967" cy="12276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>
          <a:xfrm flipH="1" flipV="1">
            <a:off x="363081" y="2086643"/>
            <a:ext cx="830842" cy="2059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 flipV="1">
            <a:off x="464718" y="4330901"/>
            <a:ext cx="759429" cy="2440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3262178" y="3501217"/>
            <a:ext cx="0" cy="3515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488953" y="5510707"/>
            <a:ext cx="1488967" cy="12276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557199" y="4087462"/>
            <a:ext cx="1488967" cy="12276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693771" y="4691794"/>
            <a:ext cx="1488967" cy="7080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7726490" y="4748801"/>
            <a:ext cx="143340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FBI:WMD:KIT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8411711" y="5087057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490" y="5024123"/>
            <a:ext cx="635165" cy="42267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277003" y="4087021"/>
            <a:ext cx="4884177" cy="12673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349" y="4397900"/>
            <a:ext cx="775628" cy="775628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5515930" y="4086806"/>
            <a:ext cx="2666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PRENTONG.EMEA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8904956" y="5700048"/>
            <a:ext cx="1618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smtClean="0"/>
              <a:t>IMPORT</a:t>
            </a:r>
            <a:r>
              <a:rPr lang="en-US" sz="900" dirty="0" smtClean="0"/>
              <a:t> MAINSTREET(VIRING)</a:t>
            </a:r>
          </a:p>
          <a:p>
            <a:r>
              <a:rPr lang="en-US" sz="900" strike="sngStrike" dirty="0" err="1" smtClean="0"/>
              <a:t>Bmw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viringa</a:t>
            </a:r>
            <a:r>
              <a:rPr lang="en-US" sz="900" strike="sngStrike" dirty="0" smtClean="0"/>
              <a:t> </a:t>
            </a:r>
            <a:r>
              <a:rPr lang="en-US" sz="900" dirty="0" smtClean="0"/>
              <a:t>KOCHEMAN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gary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5" name="TextBox 104"/>
          <p:cNvSpPr txBox="1"/>
          <p:nvPr/>
        </p:nvSpPr>
        <p:spPr>
          <a:xfrm>
            <a:off x="3644221" y="4426707"/>
            <a:ext cx="1392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</a:p>
          <a:p>
            <a:r>
              <a:rPr lang="en-US" dirty="0" smtClean="0"/>
              <a:t>Arlington, TX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3657844" y="4084984"/>
            <a:ext cx="915898" cy="3254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101389" y="4276921"/>
            <a:ext cx="486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“Flock”</a:t>
            </a:r>
            <a:endParaRPr lang="en-US" sz="800" strike="sngStrike" dirty="0"/>
          </a:p>
        </p:txBody>
      </p:sp>
      <p:sp>
        <p:nvSpPr>
          <p:cNvPr id="108" name="TextBox 107"/>
          <p:cNvSpPr txBox="1"/>
          <p:nvPr/>
        </p:nvSpPr>
        <p:spPr>
          <a:xfrm>
            <a:off x="3687694" y="49729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9110193" y="606349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3933884" y="57260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1986</a:t>
            </a:r>
            <a:endParaRPr lang="en-US" b="1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27890" y="1442655"/>
            <a:ext cx="2184379" cy="1223014"/>
          </a:xfrm>
          <a:prstGeom prst="rect">
            <a:avLst/>
          </a:prstGeom>
        </p:spPr>
      </p:pic>
      <p:cxnSp>
        <p:nvCxnSpPr>
          <p:cNvPr id="113" name="Straight Arrow Connector 112"/>
          <p:cNvCxnSpPr/>
          <p:nvPr/>
        </p:nvCxnSpPr>
        <p:spPr>
          <a:xfrm flipH="1">
            <a:off x="3958115" y="1039334"/>
            <a:ext cx="423635" cy="10868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2794" y="689851"/>
            <a:ext cx="12322916" cy="59812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5986282" y="2515296"/>
            <a:ext cx="169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Congratulations</a:t>
            </a:r>
            <a:endParaRPr lang="en-US" b="1" dirty="0"/>
          </a:p>
        </p:txBody>
      </p:sp>
      <p:cxnSp>
        <p:nvCxnSpPr>
          <p:cNvPr id="117" name="Straight Arrow Connector 116"/>
          <p:cNvCxnSpPr/>
          <p:nvPr/>
        </p:nvCxnSpPr>
        <p:spPr>
          <a:xfrm flipH="1" flipV="1">
            <a:off x="4053886" y="2060688"/>
            <a:ext cx="1770763" cy="622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132693" y="2772015"/>
            <a:ext cx="3720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nonPolcieTRXLogical.CPVA.§187.PREA</a:t>
            </a:r>
            <a:endParaRPr lang="en-US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00" y="2736623"/>
            <a:ext cx="1609725" cy="2828925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5217539" y="3747437"/>
            <a:ext cx="3660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Dryer – Release </a:t>
            </a:r>
            <a:r>
              <a:rPr lang="en-US" strike="sngStrike" dirty="0" err="1" smtClean="0"/>
              <a:t>Managmetn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FERTIGUNG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5290033" y="4306277"/>
            <a:ext cx="345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HOMCIE:DRY:CLAERNR:WFE.LARRY</a:t>
            </a:r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341378" y="2703048"/>
            <a:ext cx="1806332" cy="29228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62" y="3077793"/>
            <a:ext cx="2168220" cy="1214203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1293741" y="2741769"/>
            <a:ext cx="1288678" cy="1875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29698" y="3033356"/>
            <a:ext cx="2225791" cy="13912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860107" y="4683698"/>
            <a:ext cx="1936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HOMCIE:ITAILE:20 </a:t>
            </a:r>
            <a:endParaRPr lang="en-US" dirty="0"/>
          </a:p>
        </p:txBody>
      </p:sp>
      <p:sp>
        <p:nvSpPr>
          <p:cNvPr id="129" name="Rectangle 128"/>
          <p:cNvSpPr/>
          <p:nvPr/>
        </p:nvSpPr>
        <p:spPr>
          <a:xfrm>
            <a:off x="10139941" y="5405585"/>
            <a:ext cx="2277077" cy="661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MIDDELFIELD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0288716" y="5713267"/>
            <a:ext cx="243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Moutain</a:t>
            </a:r>
            <a:r>
              <a:rPr lang="en-US" dirty="0" smtClean="0"/>
              <a:t> View, </a:t>
            </a:r>
            <a:r>
              <a:rPr lang="en-US" dirty="0" err="1" smtClean="0"/>
              <a:t>Californa</a:t>
            </a:r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227" y="3886430"/>
            <a:ext cx="743546" cy="416386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>
            <a:off x="2092378" y="3802204"/>
            <a:ext cx="1651068" cy="847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332539" y="3826389"/>
            <a:ext cx="746134" cy="5045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0375" y="758418"/>
            <a:ext cx="12131250" cy="59146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4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7" y="1518744"/>
            <a:ext cx="4196920" cy="318463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68959D-596E-4A22-85AB-80FA7AE7E8A3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4C44089-16F4-4223-B58C-A2572E90EC21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69A274-86C0-4898-9D75-92FBF9778216}"/>
              </a:ext>
            </a:extLst>
          </p:cNvPr>
          <p:cNvSpPr/>
          <p:nvPr/>
        </p:nvSpPr>
        <p:spPr>
          <a:xfrm>
            <a:off x="-12700" y="6223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884" y="3823464"/>
            <a:ext cx="2861064" cy="18520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716" y="4224838"/>
            <a:ext cx="741493" cy="74149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808716" y="4160356"/>
            <a:ext cx="741493" cy="8059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816" y="1523999"/>
            <a:ext cx="2143125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884" y="1524088"/>
            <a:ext cx="2861064" cy="21430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737" y="3831578"/>
            <a:ext cx="2282097" cy="184391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 flipV="1">
            <a:off x="10620021" y="4088523"/>
            <a:ext cx="1118881" cy="1313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764110" y="2595561"/>
            <a:ext cx="2564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BIG CONTROLLING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392" y="2964893"/>
            <a:ext cx="1360647" cy="98694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10258097" y="3111062"/>
            <a:ext cx="1480805" cy="556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128392" y="2960873"/>
            <a:ext cx="1360647" cy="9909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853891" y="2886856"/>
            <a:ext cx="1885011" cy="20794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764884" y="3706863"/>
            <a:ext cx="2900314" cy="20794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0289" y="3386292"/>
            <a:ext cx="1599800" cy="90599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95449" y="6405470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Uninvited: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57" y="6245449"/>
            <a:ext cx="945274" cy="5293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995449" y="6245449"/>
            <a:ext cx="2211682" cy="6342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496277" y="643213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983868" y="6223766"/>
            <a:ext cx="2211682" cy="6342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748" y="943310"/>
            <a:ext cx="12131250" cy="59146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49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68959D-596E-4A22-85AB-80FA7AE7E8A3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C44089-16F4-4223-B58C-A2572E90EC21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43" name="AutoShape 2" descr="Daniel Urbano | LinkedIn"/>
          <p:cNvSpPr>
            <a:spLocks noChangeAspect="1" noChangeArrowheads="1"/>
          </p:cNvSpPr>
          <p:nvPr/>
        </p:nvSpPr>
        <p:spPr bwMode="auto">
          <a:xfrm>
            <a:off x="155575" y="-776288"/>
            <a:ext cx="16287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AutoShape 4" descr="Daniel Urbano | LinkedIn"/>
          <p:cNvSpPr>
            <a:spLocks noChangeAspect="1" noChangeArrowheads="1"/>
          </p:cNvSpPr>
          <p:nvPr/>
        </p:nvSpPr>
        <p:spPr bwMode="auto">
          <a:xfrm>
            <a:off x="307975" y="-623888"/>
            <a:ext cx="1628775" cy="162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59" y="940817"/>
            <a:ext cx="1863164" cy="105622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511436" y="875261"/>
            <a:ext cx="1454609" cy="1949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3" y="2309437"/>
            <a:ext cx="1605341" cy="910063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73" y="3539574"/>
            <a:ext cx="1605341" cy="910063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362" y="4721625"/>
            <a:ext cx="1605341" cy="910063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079" y="5827394"/>
            <a:ext cx="1605341" cy="91006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700074" y="12512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!BSc.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88623" y="1570286"/>
            <a:ext cx="2243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PENTAGON.PENN AVE</a:t>
            </a:r>
          </a:p>
          <a:p>
            <a:r>
              <a:rPr lang="en-US" dirty="0" smtClean="0"/>
              <a:t>HUMAN RESORCES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74033" y="2579802"/>
            <a:ext cx="33615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Stochhastic</a:t>
            </a:r>
            <a:r>
              <a:rPr lang="en-US" dirty="0" smtClean="0"/>
              <a:t> – </a:t>
            </a:r>
          </a:p>
          <a:p>
            <a:r>
              <a:rPr lang="en-US" dirty="0" err="1" smtClean="0"/>
              <a:t>Finanaz</a:t>
            </a:r>
            <a:r>
              <a:rPr lang="en-US" dirty="0" smtClean="0"/>
              <a:t> </a:t>
            </a:r>
            <a:r>
              <a:rPr lang="en-US" dirty="0" err="1" smtClean="0"/>
              <a:t>Mathematik</a:t>
            </a:r>
            <a:endParaRPr lang="en-US" dirty="0" smtClean="0"/>
          </a:p>
          <a:p>
            <a:r>
              <a:rPr lang="en-US" dirty="0" smtClean="0"/>
              <a:t>“Flock”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874033" y="94081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2001-2003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060946" y="2533323"/>
            <a:ext cx="113105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88646" y="3809939"/>
            <a:ext cx="71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Recht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988646" y="5056635"/>
            <a:ext cx="1214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Controlling</a:t>
            </a:r>
          </a:p>
          <a:p>
            <a:r>
              <a:rPr lang="en-US" strike="sngStrike" dirty="0" smtClean="0"/>
              <a:t>“Flock”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575030" y="781437"/>
            <a:ext cx="1431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Virignia</a:t>
            </a:r>
            <a:r>
              <a:rPr lang="en-US" dirty="0" smtClean="0"/>
              <a:t>,</a:t>
            </a:r>
          </a:p>
          <a:p>
            <a:r>
              <a:rPr lang="en-US" strike="sngStrike" dirty="0" smtClean="0"/>
              <a:t>Angela Bauer</a:t>
            </a:r>
            <a:endParaRPr lang="en-US" strike="sngStrike" dirty="0"/>
          </a:p>
        </p:txBody>
      </p:sp>
      <p:sp>
        <p:nvSpPr>
          <p:cNvPr id="29" name="Rectangle 28"/>
          <p:cNvSpPr/>
          <p:nvPr/>
        </p:nvSpPr>
        <p:spPr>
          <a:xfrm>
            <a:off x="10695451" y="940817"/>
            <a:ext cx="1496550" cy="4950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ATOMCLOCIK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576192" y="1160036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257" y="790218"/>
            <a:ext cx="1758966" cy="98821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988646" y="4116746"/>
            <a:ext cx="209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NATO.US.GERMANY</a:t>
            </a:r>
            <a:endParaRPr lang="en-US" b="1" dirty="0"/>
          </a:p>
        </p:txBody>
      </p:sp>
      <p:sp>
        <p:nvSpPr>
          <p:cNvPr id="41" name="TextBox 40"/>
          <p:cNvSpPr txBox="1"/>
          <p:nvPr/>
        </p:nvSpPr>
        <p:spPr>
          <a:xfrm flipH="1">
            <a:off x="5110138" y="4721625"/>
            <a:ext cx="1034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Filler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861" y="2579802"/>
            <a:ext cx="1446776" cy="41980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578791" y="2968348"/>
            <a:ext cx="1596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 – Filler</a:t>
            </a:r>
          </a:p>
          <a:p>
            <a:r>
              <a:rPr lang="en-US" dirty="0" smtClean="0"/>
              <a:t>BSc. </a:t>
            </a:r>
            <a:r>
              <a:rPr lang="en-US" dirty="0" err="1" smtClean="0"/>
              <a:t>Informatik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582" y="5132481"/>
            <a:ext cx="1040964" cy="61885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522" y="5132481"/>
            <a:ext cx="933355" cy="618855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097197" y="4961105"/>
            <a:ext cx="19656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Porshe</a:t>
            </a:r>
            <a:r>
              <a:rPr lang="en-US" sz="800" strike="sngStrike" dirty="0" smtClean="0"/>
              <a:t> Raw Materials</a:t>
            </a:r>
            <a:endParaRPr lang="en-US" sz="800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48516" y="5132569"/>
            <a:ext cx="336879" cy="570397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 flipV="1">
            <a:off x="4932314" y="5132481"/>
            <a:ext cx="3169791" cy="694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194582" y="4789476"/>
            <a:ext cx="2636668" cy="10379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6" name="Straight Connector 125"/>
          <p:cNvCxnSpPr>
            <a:endCxn id="124" idx="3"/>
          </p:cNvCxnSpPr>
          <p:nvPr/>
        </p:nvCxnSpPr>
        <p:spPr>
          <a:xfrm flipV="1">
            <a:off x="5486400" y="5308435"/>
            <a:ext cx="2344850" cy="442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5281485" y="4281964"/>
            <a:ext cx="19943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ATOMCLOCK(PREA)</a:t>
            </a:r>
          </a:p>
          <a:p>
            <a:r>
              <a:rPr lang="en-US" sz="800" strike="sngStrike" dirty="0" smtClean="0"/>
              <a:t>Women filing </a:t>
            </a:r>
            <a:r>
              <a:rPr lang="en-US" sz="800" strike="sngStrike" dirty="0" err="1" smtClean="0"/>
              <a:t>biders</a:t>
            </a:r>
            <a:r>
              <a:rPr lang="en-US" sz="800" strike="sngStrike" dirty="0" smtClean="0"/>
              <a:t> with ass</a:t>
            </a:r>
            <a:endParaRPr lang="en-US" sz="800" strike="sngStrike" dirty="0"/>
          </a:p>
        </p:txBody>
      </p:sp>
      <p:sp>
        <p:nvSpPr>
          <p:cNvPr id="128" name="TextBox 127"/>
          <p:cNvSpPr txBox="1"/>
          <p:nvPr/>
        </p:nvSpPr>
        <p:spPr>
          <a:xfrm>
            <a:off x="5363811" y="4622801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2867329" y="1105216"/>
            <a:ext cx="1184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HOMCIE:IS-A-BELL(2001</a:t>
            </a:r>
            <a:endParaRPr lang="en-US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409" y="923118"/>
            <a:ext cx="545991" cy="215644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972" y="892711"/>
            <a:ext cx="180588" cy="268919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>
            <a:off x="7056637" y="3853737"/>
            <a:ext cx="2307700" cy="325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007" y="4638117"/>
            <a:ext cx="819150" cy="458724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085475" y="4622801"/>
            <a:ext cx="419048" cy="847619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270730" y="4332710"/>
            <a:ext cx="15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DECISSOIN</a:t>
            </a:r>
          </a:p>
          <a:p>
            <a:endParaRPr lang="en-US" dirty="0"/>
          </a:p>
        </p:txBody>
      </p:sp>
      <p:sp>
        <p:nvSpPr>
          <p:cNvPr id="138" name="TextBox 137"/>
          <p:cNvSpPr txBox="1"/>
          <p:nvPr/>
        </p:nvSpPr>
        <p:spPr>
          <a:xfrm>
            <a:off x="920978" y="4309061"/>
            <a:ext cx="3733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BIG CONTROLLING</a:t>
            </a:r>
            <a:endParaRPr lang="en-US" sz="3600" b="1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290996" y="2528780"/>
            <a:ext cx="1984881" cy="10379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5243758" y="22200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9173" y="5832809"/>
            <a:ext cx="1605341" cy="910063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6035435" y="6167233"/>
            <a:ext cx="21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BUSIENSS I </a:t>
            </a:r>
            <a:r>
              <a:rPr lang="en-US" sz="800" dirty="0" smtClean="0"/>
              <a:t>– (24)  </a:t>
            </a:r>
            <a:r>
              <a:rPr lang="en-US" dirty="0" smtClean="0"/>
              <a:t>(BWL)</a:t>
            </a: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261736" y="4361036"/>
            <a:ext cx="1486176" cy="11835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607171" y="851873"/>
            <a:ext cx="879230" cy="2868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4428781" y="892711"/>
            <a:ext cx="1198533" cy="21250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557673" y="803892"/>
            <a:ext cx="13388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41.§Breakign and </a:t>
            </a:r>
            <a:r>
              <a:rPr lang="en-US" sz="800" dirty="0" err="1" smtClean="0"/>
              <a:t>Enterping</a:t>
            </a:r>
            <a:endParaRPr lang="en-US" sz="800" dirty="0"/>
          </a:p>
        </p:txBody>
      </p:sp>
      <p:sp>
        <p:nvSpPr>
          <p:cNvPr id="150" name="TextBox 149"/>
          <p:cNvSpPr txBox="1"/>
          <p:nvPr/>
        </p:nvSpPr>
        <p:spPr>
          <a:xfrm>
            <a:off x="4498696" y="973206"/>
            <a:ext cx="8146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KOCHEMAN</a:t>
            </a:r>
            <a:endParaRPr lang="en-US" sz="1000" dirty="0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83982" y="4418277"/>
            <a:ext cx="617004" cy="461329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298062" y="4325478"/>
            <a:ext cx="950685" cy="11835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Connector 153"/>
          <p:cNvCxnSpPr/>
          <p:nvPr/>
        </p:nvCxnSpPr>
        <p:spPr>
          <a:xfrm flipV="1">
            <a:off x="10359406" y="4388684"/>
            <a:ext cx="71669" cy="77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9688733" y="4098176"/>
            <a:ext cx="16017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 </a:t>
            </a:r>
            <a:r>
              <a:rPr lang="en-US" sz="800" dirty="0" err="1" smtClean="0"/>
              <a:t>nonPoliceManagmenetLogical</a:t>
            </a:r>
            <a:endParaRPr lang="en-US" sz="800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-16002" y="755594"/>
            <a:ext cx="12192000" cy="101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</a:t>
            </a:r>
            <a:endParaRPr lang="en-US" sz="800" strike="sngStrike" dirty="0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006" y="5786155"/>
            <a:ext cx="1605341" cy="910063"/>
          </a:xfrm>
          <a:prstGeom prst="rect">
            <a:avLst/>
          </a:prstGeom>
        </p:spPr>
      </p:pic>
      <p:sp>
        <p:nvSpPr>
          <p:cNvPr id="158" name="Rectangle 157"/>
          <p:cNvSpPr/>
          <p:nvPr/>
        </p:nvSpPr>
        <p:spPr>
          <a:xfrm>
            <a:off x="534202" y="2514815"/>
            <a:ext cx="674742" cy="21200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Age 20</a:t>
            </a:r>
            <a:endParaRPr lang="en-US" sz="1000" dirty="0"/>
          </a:p>
        </p:txBody>
      </p:sp>
      <p:sp>
        <p:nvSpPr>
          <p:cNvPr id="159" name="TextBox 158"/>
          <p:cNvSpPr txBox="1"/>
          <p:nvPr/>
        </p:nvSpPr>
        <p:spPr>
          <a:xfrm>
            <a:off x="6035435" y="1065923"/>
            <a:ext cx="319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HOMICDIE:IS-A-BELL(                 ) </a:t>
            </a:r>
            <a:endParaRPr lang="en-US" dirty="0"/>
          </a:p>
        </p:txBody>
      </p:sp>
      <p:sp>
        <p:nvSpPr>
          <p:cNvPr id="160" name="Rectangle 159"/>
          <p:cNvSpPr/>
          <p:nvPr/>
        </p:nvSpPr>
        <p:spPr>
          <a:xfrm>
            <a:off x="8120671" y="1161310"/>
            <a:ext cx="728084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FIRED</a:t>
            </a:r>
            <a:endParaRPr lang="en-US" dirty="0"/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992" y="2385108"/>
            <a:ext cx="440139" cy="440139"/>
          </a:xfrm>
          <a:prstGeom prst="rect">
            <a:avLst/>
          </a:prstGeom>
        </p:spPr>
      </p:pic>
      <p:sp>
        <p:nvSpPr>
          <p:cNvPr id="162" name="TextBox 161"/>
          <p:cNvSpPr txBox="1"/>
          <p:nvPr/>
        </p:nvSpPr>
        <p:spPr>
          <a:xfrm flipH="1">
            <a:off x="7974285" y="2330149"/>
            <a:ext cx="1390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SexAbuse</a:t>
            </a:r>
            <a:endParaRPr lang="en-US" dirty="0"/>
          </a:p>
        </p:txBody>
      </p:sp>
      <p:cxnSp>
        <p:nvCxnSpPr>
          <p:cNvPr id="164" name="Straight Connector 163"/>
          <p:cNvCxnSpPr/>
          <p:nvPr/>
        </p:nvCxnSpPr>
        <p:spPr>
          <a:xfrm flipV="1">
            <a:off x="8836082" y="2240731"/>
            <a:ext cx="1219734" cy="58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077992" y="2385108"/>
            <a:ext cx="435267" cy="4678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148" y="2860152"/>
            <a:ext cx="1110189" cy="738780"/>
          </a:xfrm>
          <a:prstGeom prst="rect">
            <a:avLst/>
          </a:prstGeom>
        </p:spPr>
      </p:pic>
      <p:pic>
        <p:nvPicPr>
          <p:cNvPr id="167" name="Picture 16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349" y="2903208"/>
            <a:ext cx="656314" cy="656314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398110" y="2852895"/>
            <a:ext cx="1550113" cy="808817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495889" y="2797810"/>
            <a:ext cx="3424255" cy="867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7778361" y="2984806"/>
            <a:ext cx="2797831" cy="547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73" name="Rectangle 172"/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74" name="Rectangle 173"/>
          <p:cNvSpPr/>
          <p:nvPr/>
        </p:nvSpPr>
        <p:spPr>
          <a:xfrm>
            <a:off x="7685395" y="2823134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srgbClr val="202124"/>
                </a:solidFill>
                <a:latin typeface="Google Sans"/>
              </a:rPr>
              <a:t>Martha M. Place</a:t>
            </a:r>
            <a:endParaRPr lang="en-US" dirty="0"/>
          </a:p>
        </p:txBody>
      </p:sp>
      <p:sp>
        <p:nvSpPr>
          <p:cNvPr id="175" name="Rectangle 174"/>
          <p:cNvSpPr/>
          <p:nvPr/>
        </p:nvSpPr>
        <p:spPr>
          <a:xfrm>
            <a:off x="7936606" y="3148507"/>
            <a:ext cx="25699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>
                <a:solidFill>
                  <a:srgbClr val="202124"/>
                </a:solidFill>
                <a:latin typeface="Google Sans"/>
              </a:rPr>
              <a:t>frist</a:t>
            </a:r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strike="sngStrike" dirty="0" err="1">
                <a:solidFill>
                  <a:srgbClr val="202124"/>
                </a:solidFill>
                <a:latin typeface="Google Sans"/>
              </a:rPr>
              <a:t>wormen</a:t>
            </a:r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strike="sngStrike" dirty="0" err="1">
                <a:solidFill>
                  <a:srgbClr val="202124"/>
                </a:solidFill>
                <a:latin typeface="Google Sans"/>
              </a:rPr>
              <a:t>electrchair</a:t>
            </a:r>
            <a:endParaRPr lang="en-US" strike="sngStrike" dirty="0"/>
          </a:p>
        </p:txBody>
      </p:sp>
      <p:sp>
        <p:nvSpPr>
          <p:cNvPr id="176" name="TextBox 175"/>
          <p:cNvSpPr txBox="1"/>
          <p:nvPr/>
        </p:nvSpPr>
        <p:spPr>
          <a:xfrm>
            <a:off x="7905048" y="2545052"/>
            <a:ext cx="1301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Attemped</a:t>
            </a:r>
            <a:r>
              <a:rPr lang="en-US" sz="800" dirty="0" smtClean="0"/>
              <a:t> Murder[] PREA</a:t>
            </a:r>
          </a:p>
          <a:p>
            <a:r>
              <a:rPr lang="en-US" sz="800" dirty="0" smtClean="0"/>
              <a:t>§187.PREA(ID)</a:t>
            </a:r>
            <a:endParaRPr lang="en-US" sz="800" dirty="0"/>
          </a:p>
        </p:txBody>
      </p:sp>
      <p:sp>
        <p:nvSpPr>
          <p:cNvPr id="177" name="Rectangle 176"/>
          <p:cNvSpPr/>
          <p:nvPr/>
        </p:nvSpPr>
        <p:spPr>
          <a:xfrm>
            <a:off x="7934668" y="3360110"/>
            <a:ext cx="2762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202124"/>
                </a:solidFill>
                <a:latin typeface="Google Sans"/>
              </a:rPr>
              <a:t>Ossining, New York, U.S.</a:t>
            </a:r>
            <a:endParaRPr lang="en-US"/>
          </a:p>
        </p:txBody>
      </p:sp>
      <p:graphicFrame>
        <p:nvGraphicFramePr>
          <p:cNvPr id="178" name="Table 1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7686944"/>
              </p:ext>
            </p:extLst>
          </p:nvPr>
        </p:nvGraphicFramePr>
        <p:xfrm>
          <a:off x="2990864" y="3650774"/>
          <a:ext cx="6210271" cy="701040"/>
        </p:xfrm>
        <a:graphic>
          <a:graphicData uri="http://schemas.openxmlformats.org/drawingml/2006/table">
            <a:tbl>
              <a:tblPr/>
              <a:tblGrid>
                <a:gridCol w="6210271">
                  <a:extLst>
                    <a:ext uri="{9D8B030D-6E8A-4147-A177-3AD203B41FA5}">
                      <a16:colId xmlns:a16="http://schemas.microsoft.com/office/drawing/2014/main" val="1702560207"/>
                    </a:ext>
                  </a:extLst>
                </a:gridCol>
              </a:tblGrid>
              <a:tr h="24765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/>
                      </a:r>
                      <a:br>
                        <a:rPr 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marL="95250" marR="9525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ADC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9125790"/>
                  </a:ext>
                </a:extLst>
              </a:tr>
            </a:tbl>
          </a:graphicData>
        </a:graphic>
      </p:graphicFrame>
      <p:sp>
        <p:nvSpPr>
          <p:cNvPr id="179" name="Rectangle 178"/>
          <p:cNvSpPr/>
          <p:nvPr/>
        </p:nvSpPr>
        <p:spPr>
          <a:xfrm>
            <a:off x="7942459" y="2981752"/>
            <a:ext cx="1186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March 20, </a:t>
            </a:r>
          </a:p>
        </p:txBody>
      </p:sp>
      <p:pic>
        <p:nvPicPr>
          <p:cNvPr id="180" name="Picture 17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3905" y="986143"/>
            <a:ext cx="464495" cy="466568"/>
          </a:xfrm>
          <a:prstGeom prst="rect">
            <a:avLst/>
          </a:prstGeom>
        </p:spPr>
      </p:pic>
      <p:cxnSp>
        <p:nvCxnSpPr>
          <p:cNvPr id="182" name="Straight Connector 181"/>
          <p:cNvCxnSpPr/>
          <p:nvPr/>
        </p:nvCxnSpPr>
        <p:spPr>
          <a:xfrm flipV="1">
            <a:off x="9364337" y="875261"/>
            <a:ext cx="721138" cy="552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>
            <a:off x="8729897" y="1138547"/>
            <a:ext cx="1443269" cy="467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60" idx="3"/>
          </p:cNvCxnSpPr>
          <p:nvPr/>
        </p:nvCxnSpPr>
        <p:spPr>
          <a:xfrm>
            <a:off x="8848755" y="1345976"/>
            <a:ext cx="562028" cy="316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8636" y="1437928"/>
            <a:ext cx="352857" cy="334527"/>
          </a:xfrm>
          <a:prstGeom prst="rect">
            <a:avLst/>
          </a:prstGeom>
        </p:spPr>
      </p:pic>
      <p:sp>
        <p:nvSpPr>
          <p:cNvPr id="188" name="TextBox 187"/>
          <p:cNvSpPr txBox="1"/>
          <p:nvPr/>
        </p:nvSpPr>
        <p:spPr>
          <a:xfrm>
            <a:off x="9773404" y="1589184"/>
            <a:ext cx="9220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Isabell </a:t>
            </a:r>
            <a:r>
              <a:rPr lang="en-US" sz="1050" dirty="0" err="1" smtClean="0"/>
              <a:t>Rampf</a:t>
            </a:r>
            <a:endParaRPr lang="en-US" sz="1050" dirty="0"/>
          </a:p>
        </p:txBody>
      </p:sp>
      <p:sp>
        <p:nvSpPr>
          <p:cNvPr id="189" name="TextBox 188"/>
          <p:cNvSpPr txBox="1"/>
          <p:nvPr/>
        </p:nvSpPr>
        <p:spPr>
          <a:xfrm>
            <a:off x="9043131" y="1449259"/>
            <a:ext cx="21059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Stephane </a:t>
            </a:r>
            <a:r>
              <a:rPr lang="en-US" sz="1000" dirty="0" err="1" smtClean="0"/>
              <a:t>Brucksnhen</a:t>
            </a:r>
            <a:endParaRPr lang="en-US" sz="1000" dirty="0"/>
          </a:p>
        </p:txBody>
      </p:sp>
      <p:sp>
        <p:nvSpPr>
          <p:cNvPr id="190" name="TextBox 189"/>
          <p:cNvSpPr txBox="1"/>
          <p:nvPr/>
        </p:nvSpPr>
        <p:spPr>
          <a:xfrm>
            <a:off x="9560589" y="1493792"/>
            <a:ext cx="176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128335" y="923001"/>
            <a:ext cx="1445401" cy="8127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2" name="Picture 19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1" y="952261"/>
            <a:ext cx="876300" cy="876300"/>
          </a:xfrm>
          <a:prstGeom prst="rect">
            <a:avLst/>
          </a:prstGeom>
        </p:spPr>
      </p:pic>
      <p:pic>
        <p:nvPicPr>
          <p:cNvPr id="193" name="Picture 19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9" y="1837512"/>
            <a:ext cx="821358" cy="615226"/>
          </a:xfrm>
          <a:prstGeom prst="rect">
            <a:avLst/>
          </a:prstGeom>
        </p:spPr>
      </p:pic>
      <p:pic>
        <p:nvPicPr>
          <p:cNvPr id="194" name="Picture 19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2174" y="2797810"/>
            <a:ext cx="1089455" cy="940694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89" y="3773421"/>
            <a:ext cx="967057" cy="1024726"/>
          </a:xfrm>
          <a:prstGeom prst="rect">
            <a:avLst/>
          </a:prstGeom>
        </p:spPr>
      </p:pic>
      <p:sp>
        <p:nvSpPr>
          <p:cNvPr id="196" name="TextBox 195"/>
          <p:cNvSpPr txBox="1"/>
          <p:nvPr/>
        </p:nvSpPr>
        <p:spPr>
          <a:xfrm>
            <a:off x="111290" y="480554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Jobs/jobs</a:t>
            </a:r>
            <a:endParaRPr lang="en-US" sz="800" strike="sngStrike" dirty="0"/>
          </a:p>
        </p:txBody>
      </p:sp>
      <p:cxnSp>
        <p:nvCxnSpPr>
          <p:cNvPr id="198" name="Straight Connector 197"/>
          <p:cNvCxnSpPr/>
          <p:nvPr/>
        </p:nvCxnSpPr>
        <p:spPr>
          <a:xfrm flipV="1">
            <a:off x="7685395" y="940817"/>
            <a:ext cx="1192793" cy="665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9" name="Picture 198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82" y="861733"/>
            <a:ext cx="699194" cy="392858"/>
          </a:xfrm>
          <a:prstGeom prst="rect">
            <a:avLst/>
          </a:prstGeom>
        </p:spPr>
      </p:pic>
      <p:pic>
        <p:nvPicPr>
          <p:cNvPr id="200" name="Picture 19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119072" y="1433780"/>
            <a:ext cx="746448" cy="475012"/>
          </a:xfrm>
          <a:prstGeom prst="rect">
            <a:avLst/>
          </a:prstGeom>
        </p:spPr>
      </p:pic>
      <p:sp>
        <p:nvSpPr>
          <p:cNvPr id="201" name="TextBox 200"/>
          <p:cNvSpPr txBox="1"/>
          <p:nvPr/>
        </p:nvSpPr>
        <p:spPr>
          <a:xfrm>
            <a:off x="7977400" y="1832127"/>
            <a:ext cx="1049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JFK(RON)</a:t>
            </a:r>
            <a:endParaRPr lang="en-US" dirty="0"/>
          </a:p>
        </p:txBody>
      </p:sp>
      <p:sp>
        <p:nvSpPr>
          <p:cNvPr id="202" name="TextBox 201"/>
          <p:cNvSpPr txBox="1"/>
          <p:nvPr/>
        </p:nvSpPr>
        <p:spPr>
          <a:xfrm>
            <a:off x="8901615" y="1827569"/>
            <a:ext cx="846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“Peng”</a:t>
            </a:r>
            <a:endParaRPr lang="en-US" strike="sngStrike" dirty="0"/>
          </a:p>
        </p:txBody>
      </p:sp>
      <p:sp>
        <p:nvSpPr>
          <p:cNvPr id="203" name="TextBox 202"/>
          <p:cNvSpPr txBox="1"/>
          <p:nvPr/>
        </p:nvSpPr>
        <p:spPr>
          <a:xfrm>
            <a:off x="7938403" y="1972940"/>
            <a:ext cx="1809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BULLET.SHOOTER</a:t>
            </a:r>
            <a:endParaRPr lang="en-US" dirty="0"/>
          </a:p>
        </p:txBody>
      </p:sp>
      <p:cxnSp>
        <p:nvCxnSpPr>
          <p:cNvPr id="205" name="Straight Connector 204"/>
          <p:cNvCxnSpPr/>
          <p:nvPr/>
        </p:nvCxnSpPr>
        <p:spPr>
          <a:xfrm flipH="1" flipV="1">
            <a:off x="8281791" y="1320660"/>
            <a:ext cx="619824" cy="51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/>
          <p:nvPr/>
        </p:nvCxnSpPr>
        <p:spPr>
          <a:xfrm flipV="1">
            <a:off x="5993453" y="2231174"/>
            <a:ext cx="3992112" cy="4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1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748" y="943310"/>
            <a:ext cx="12131250" cy="59146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157329" y="840628"/>
            <a:ext cx="3712779" cy="13470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2" name="TextBox 211"/>
          <p:cNvSpPr txBox="1"/>
          <p:nvPr/>
        </p:nvSpPr>
        <p:spPr>
          <a:xfrm>
            <a:off x="4660436" y="3407575"/>
            <a:ext cx="3350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CPVA.§187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subsumed:famly</a:t>
            </a:r>
            <a:r>
              <a:rPr lang="en-US" sz="1000" strike="sngStrike" dirty="0" smtClean="0"/>
              <a:t>)</a:t>
            </a:r>
            <a:r>
              <a:rPr lang="en-US" dirty="0" smtClean="0"/>
              <a:t>.PREA</a:t>
            </a:r>
          </a:p>
          <a:p>
            <a:r>
              <a:rPr lang="en-US" dirty="0" smtClean="0"/>
              <a:t>NAME CANGE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free pizza)</a:t>
            </a:r>
            <a:endParaRPr lang="en-US" strike="sngStrike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078" name="CommandButton1" r:id="rId2" imgW="1809720" imgH="847800"/>
        </mc:Choice>
        <mc:Fallback>
          <p:control name="CommandButton1" r:id="rId2" imgW="1809720" imgH="847800">
            <p:pic>
              <p:nvPicPr>
                <p:cNvPr id="208" name="CommandButton1"/>
                <p:cNvPicPr>
                  <a:picLocks/>
                </p:cNvPicPr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124464" y="1388041"/>
                  <a:ext cx="1811338" cy="84772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104982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9692057" y="5837562"/>
            <a:ext cx="2139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Aws Outage SQ 2007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1" y="906099"/>
            <a:ext cx="2914650" cy="15716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711" y="2259887"/>
            <a:ext cx="1694503" cy="12643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641" y="2422546"/>
            <a:ext cx="1264691" cy="8056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458" y="2422547"/>
            <a:ext cx="805622" cy="80562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002924" y="2242148"/>
            <a:ext cx="3005959" cy="81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167641" y="2334933"/>
            <a:ext cx="2207439" cy="9687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612524" y="2422546"/>
            <a:ext cx="1587062" cy="805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946" y="2381162"/>
            <a:ext cx="876300" cy="8763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389266" y="1839310"/>
            <a:ext cx="1387631" cy="178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714954" y="2307020"/>
            <a:ext cx="1061943" cy="9687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389266" y="2334933"/>
            <a:ext cx="1618100" cy="922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8489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12" y="807981"/>
            <a:ext cx="876300" cy="876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67641" y="3550547"/>
            <a:ext cx="277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Jame</a:t>
            </a:r>
            <a:r>
              <a:rPr lang="en-US" dirty="0" smtClean="0"/>
              <a:t> </a:t>
            </a:r>
            <a:r>
              <a:rPr lang="en-US" dirty="0" err="1" smtClean="0"/>
              <a:t>Diaon</a:t>
            </a:r>
            <a:r>
              <a:rPr lang="en-US" dirty="0" smtClean="0"/>
              <a:t>, March 20</a:t>
            </a:r>
            <a:r>
              <a:rPr lang="en-US" baseline="30000" dirty="0" smtClean="0"/>
              <a:t>th</a:t>
            </a:r>
            <a:r>
              <a:rPr lang="en-US" dirty="0" smtClean="0"/>
              <a:t>, NY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199022" y="3626069"/>
            <a:ext cx="3750272" cy="32237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905974" y="2276640"/>
            <a:ext cx="4101392" cy="17522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20566" y="250072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011932" y="255524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5665180" y="342333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$31T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064711" y="4340772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§Assault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193628" y="4525438"/>
            <a:ext cx="3521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	$ 29T 0.1 invited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023513" y="4560900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Uninvited: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921" y="4400879"/>
            <a:ext cx="945274" cy="52935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023513" y="4400879"/>
            <a:ext cx="2211682" cy="6342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24341" y="458756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011932" y="4379196"/>
            <a:ext cx="2211682" cy="6342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064711" y="4225159"/>
            <a:ext cx="6321027" cy="3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064710" y="5197663"/>
            <a:ext cx="6321027" cy="31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78" y="2498241"/>
            <a:ext cx="2640292" cy="17554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97" y="5735933"/>
            <a:ext cx="835234" cy="97190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13" y="6053959"/>
            <a:ext cx="527741" cy="52774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3384331" y="5906814"/>
            <a:ext cx="1521643" cy="674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800133" y="5970838"/>
            <a:ext cx="517721" cy="6342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77" y="5758302"/>
            <a:ext cx="835234" cy="97190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01" y="5681990"/>
            <a:ext cx="1079793" cy="107979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14562" y="54128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733" y="6219734"/>
            <a:ext cx="476849" cy="19618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6705600" y="5782160"/>
            <a:ext cx="895988" cy="799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755207" y="6185695"/>
            <a:ext cx="650196" cy="2672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5642" y="5938115"/>
            <a:ext cx="603864" cy="40148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6687930" y="6407009"/>
            <a:ext cx="1128835" cy="2308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FBI:INTENRATIONAL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616985" y="5840320"/>
            <a:ext cx="1500788" cy="9214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3636579" y="6053959"/>
            <a:ext cx="1122635" cy="7078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048277" y="3244334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A2458"/>
                </a:solidFill>
                <a:latin typeface="MercurySSm-Book-Pro_Web"/>
              </a:rPr>
              <a:t>Q Good afternoon.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371848" y="5591536"/>
            <a:ext cx="2037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$1T.nonPoliceTRX/y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529959" y="5296603"/>
            <a:ext cx="3796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Ubs</a:t>
            </a:r>
            <a:r>
              <a:rPr lang="en-US" dirty="0" err="1" smtClean="0"/>
              <a:t>.KING.DEA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herion,oliver</a:t>
            </a:r>
            <a:r>
              <a:rPr lang="en-US" sz="800" strike="sngStrike" dirty="0" smtClean="0"/>
              <a:t>).</a:t>
            </a:r>
            <a:r>
              <a:rPr lang="en-US" dirty="0" smtClean="0"/>
              <a:t>NATO.US.GERMANY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949294" y="5087459"/>
            <a:ext cx="273004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425 Market</a:t>
            </a:r>
          </a:p>
          <a:p>
            <a:r>
              <a:rPr lang="en-US" dirty="0" err="1" smtClean="0"/>
              <a:t>Alviso</a:t>
            </a:r>
            <a:r>
              <a:rPr lang="en-US" dirty="0" smtClean="0"/>
              <a:t> IBM </a:t>
            </a:r>
            <a:r>
              <a:rPr lang="en-US" dirty="0" err="1" smtClean="0"/>
              <a:t>Exetive</a:t>
            </a:r>
            <a:r>
              <a:rPr lang="en-US" dirty="0" smtClean="0"/>
              <a:t> </a:t>
            </a:r>
            <a:r>
              <a:rPr lang="en-US" dirty="0" err="1" smtClean="0"/>
              <a:t>Berefing</a:t>
            </a:r>
            <a:endParaRPr lang="en-US" dirty="0" smtClean="0"/>
          </a:p>
          <a:p>
            <a:r>
              <a:rPr lang="en-US" dirty="0" err="1" smtClean="0"/>
              <a:t>SQ.</a:t>
            </a:r>
            <a:r>
              <a:rPr lang="en-US" sz="800" strike="sngStrike" dirty="0" err="1" smtClean="0"/>
              <a:t>aws</a:t>
            </a:r>
            <a:r>
              <a:rPr lang="en-US" dirty="0" smtClean="0"/>
              <a:t> 2007</a:t>
            </a:r>
          </a:p>
          <a:p>
            <a:r>
              <a:rPr lang="en-US" sz="800" strike="sngStrike" dirty="0" smtClean="0"/>
              <a:t>z/</a:t>
            </a:r>
            <a:r>
              <a:rPr lang="en-US" sz="800" strike="sngStrike" dirty="0" err="1" smtClean="0"/>
              <a:t>OS.Websphser</a:t>
            </a:r>
            <a:endParaRPr lang="en-US" sz="800" strike="sngStrike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970893" y="5192340"/>
            <a:ext cx="2708444" cy="10626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9385737" y="5591536"/>
            <a:ext cx="2446265" cy="861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007366" y="576456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9699776" y="6022228"/>
            <a:ext cx="1152771" cy="48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-7005" y="749300"/>
            <a:ext cx="11992303" cy="60391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419872" y="3183913"/>
            <a:ext cx="4506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BIG(ER) CONTROLLING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47109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26" y="2369138"/>
            <a:ext cx="606818" cy="4517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30288" y="2269692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07003" y="2254368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922290" y="2296880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69896" y="2279135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448" y="1036618"/>
            <a:ext cx="606818" cy="451741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2021644" y="948700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2824625" y="921848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2839912" y="964360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1787518" y="946615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/>
          <p:cNvSpPr txBox="1"/>
          <p:nvPr/>
        </p:nvSpPr>
        <p:spPr>
          <a:xfrm>
            <a:off x="11609" y="737182"/>
            <a:ext cx="17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JFK(BERLIN,ZOO)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104667" y="1069654"/>
            <a:ext cx="1632908" cy="2308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08871" y="1133487"/>
            <a:ext cx="12859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Bahnhof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tnral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trainstation</a:t>
            </a:r>
            <a:endParaRPr lang="en-US" sz="800" strike="sngStrike" dirty="0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208871" y="1348931"/>
            <a:ext cx="1528704" cy="2015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9" y="1352578"/>
            <a:ext cx="1465117" cy="1735381"/>
          </a:xfrm>
          <a:prstGeom prst="rect">
            <a:avLst/>
          </a:prstGeom>
        </p:spPr>
      </p:pic>
      <p:cxnSp>
        <p:nvCxnSpPr>
          <p:cNvPr id="117" name="Straight Connector 116"/>
          <p:cNvCxnSpPr>
            <a:stCxn id="108" idx="1"/>
            <a:endCxn id="108" idx="0"/>
          </p:cNvCxnSpPr>
          <p:nvPr/>
        </p:nvCxnSpPr>
        <p:spPr>
          <a:xfrm flipV="1">
            <a:off x="208871" y="1133487"/>
            <a:ext cx="642965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endCxn id="106" idx="3"/>
          </p:cNvCxnSpPr>
          <p:nvPr/>
        </p:nvCxnSpPr>
        <p:spPr>
          <a:xfrm>
            <a:off x="1153472" y="921848"/>
            <a:ext cx="617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/>
          <p:cNvSpPr/>
          <p:nvPr/>
        </p:nvSpPr>
        <p:spPr>
          <a:xfrm>
            <a:off x="10443303" y="1021442"/>
            <a:ext cx="1732636" cy="5128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46" y="1061600"/>
            <a:ext cx="624795" cy="855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73" y="2296880"/>
            <a:ext cx="622132" cy="8982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28" y="2322883"/>
            <a:ext cx="600892" cy="8722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837" y="2731048"/>
            <a:ext cx="619593" cy="46409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222" y="2731048"/>
            <a:ext cx="431778" cy="30841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635062" y="2394120"/>
            <a:ext cx="1860331" cy="89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4705406" y="2328187"/>
            <a:ext cx="1485187" cy="866958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3879800" y="2292520"/>
            <a:ext cx="728665" cy="866958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3689759" y="1036618"/>
            <a:ext cx="728665" cy="866958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875" y="1317916"/>
            <a:ext cx="650277" cy="432730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4418424" y="964360"/>
            <a:ext cx="1305209" cy="939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411310" y="1218529"/>
            <a:ext cx="110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Shad Park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01135" y="1031140"/>
            <a:ext cx="1344958" cy="10811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6291" y="972371"/>
            <a:ext cx="729821" cy="1060786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9014785" y="1186335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Grany</a:t>
            </a:r>
            <a:r>
              <a:rPr lang="en-US" sz="800" strike="sngStrike" dirty="0" smtClean="0"/>
              <a:t> Style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9516772" y="1595799"/>
            <a:ext cx="30844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HOMCIE:DRY:CLEANER WIFE 2010 </a:t>
            </a:r>
            <a:r>
              <a:rPr lang="en-US" sz="800" dirty="0" err="1" smtClean="0"/>
              <a:t>Lathem</a:t>
            </a:r>
            <a:r>
              <a:rPr lang="en-US" sz="800" dirty="0" smtClean="0"/>
              <a:t> </a:t>
            </a:r>
            <a:r>
              <a:rPr lang="en-US" sz="800" dirty="0" err="1" smtClean="0"/>
              <a:t>streeet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jun</a:t>
            </a:r>
            <a:r>
              <a:rPr lang="en-US" sz="800" strike="sngStrike" dirty="0" smtClean="0"/>
              <a:t> un style</a:t>
            </a:r>
          </a:p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(dryer)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lim</a:t>
            </a:r>
            <a:endParaRPr lang="en-US" sz="800" strike="sngStrike" dirty="0" smtClean="0"/>
          </a:p>
          <a:p>
            <a:endParaRPr lang="en-US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80124" y="1456460"/>
            <a:ext cx="303289" cy="403404"/>
          </a:xfrm>
          <a:prstGeom prst="rect">
            <a:avLst/>
          </a:prstGeom>
        </p:spPr>
      </p:pic>
      <p:cxnSp>
        <p:nvCxnSpPr>
          <p:cNvPr id="90" name="Straight Connector 89"/>
          <p:cNvCxnSpPr>
            <a:endCxn id="77" idx="3"/>
          </p:cNvCxnSpPr>
          <p:nvPr/>
        </p:nvCxnSpPr>
        <p:spPr>
          <a:xfrm flipV="1">
            <a:off x="8849710" y="1294057"/>
            <a:ext cx="824230" cy="81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9028868" y="1062092"/>
            <a:ext cx="728665" cy="866958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ectangle 151"/>
          <p:cNvSpPr/>
          <p:nvPr/>
        </p:nvSpPr>
        <p:spPr>
          <a:xfrm>
            <a:off x="6424641" y="1022929"/>
            <a:ext cx="1043136" cy="1010228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597463" y="2322883"/>
            <a:ext cx="157654" cy="1684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x</a:t>
            </a:r>
          </a:p>
        </p:txBody>
      </p:sp>
      <p:sp>
        <p:nvSpPr>
          <p:cNvPr id="95" name="Oval 94"/>
          <p:cNvSpPr/>
          <p:nvPr/>
        </p:nvSpPr>
        <p:spPr>
          <a:xfrm>
            <a:off x="8642759" y="2461395"/>
            <a:ext cx="206952" cy="19564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7914290" y="2461395"/>
            <a:ext cx="356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back to the </a:t>
            </a:r>
            <a:r>
              <a:rPr lang="en-US" dirty="0" err="1" smtClean="0"/>
              <a:t>fuer</a:t>
            </a:r>
            <a:r>
              <a:rPr lang="en-US" dirty="0" smtClean="0"/>
              <a:t>, </a:t>
            </a:r>
            <a:r>
              <a:rPr lang="en-US" dirty="0" err="1" smtClean="0"/>
              <a:t>phil</a:t>
            </a:r>
            <a:r>
              <a:rPr lang="en-US" dirty="0" smtClean="0"/>
              <a:t> class photo</a:t>
            </a:r>
            <a:endParaRPr lang="en-US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520" y="2353243"/>
            <a:ext cx="532508" cy="74551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579" y="2526679"/>
            <a:ext cx="240753" cy="322659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180" y="2567016"/>
            <a:ext cx="416041" cy="241983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 flipV="1">
            <a:off x="8849710" y="2461395"/>
            <a:ext cx="1975945" cy="501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7914290" y="2328187"/>
            <a:ext cx="4200108" cy="831264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7987862" y="2461395"/>
            <a:ext cx="3878317" cy="387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Picture 15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33" y="2130183"/>
            <a:ext cx="500659" cy="625201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059" y="2112280"/>
            <a:ext cx="565594" cy="764870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182" y="3224735"/>
            <a:ext cx="423205" cy="312945"/>
          </a:xfrm>
          <a:prstGeom prst="rect">
            <a:avLst/>
          </a:prstGeom>
        </p:spPr>
      </p:pic>
      <p:cxnSp>
        <p:nvCxnSpPr>
          <p:cNvPr id="161" name="Straight Connector 160"/>
          <p:cNvCxnSpPr/>
          <p:nvPr/>
        </p:nvCxnSpPr>
        <p:spPr>
          <a:xfrm flipV="1">
            <a:off x="8642759" y="3159451"/>
            <a:ext cx="828573" cy="47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8774178" y="3203100"/>
            <a:ext cx="452209" cy="334580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/>
          <p:nvPr/>
        </p:nvCxnSpPr>
        <p:spPr>
          <a:xfrm flipV="1">
            <a:off x="8642759" y="3087959"/>
            <a:ext cx="828573" cy="548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5" name="Picture 164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9180" y="2146194"/>
            <a:ext cx="364105" cy="454678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00" y="3351300"/>
            <a:ext cx="627525" cy="417589"/>
          </a:xfrm>
          <a:prstGeom prst="rect">
            <a:avLst/>
          </a:prstGeom>
        </p:spPr>
      </p:pic>
      <p:cxnSp>
        <p:nvCxnSpPr>
          <p:cNvPr id="168" name="Straight Connector 167"/>
          <p:cNvCxnSpPr/>
          <p:nvPr/>
        </p:nvCxnSpPr>
        <p:spPr>
          <a:xfrm flipV="1">
            <a:off x="9516772" y="3087959"/>
            <a:ext cx="1382456" cy="969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/>
          <p:cNvSpPr/>
          <p:nvPr/>
        </p:nvSpPr>
        <p:spPr>
          <a:xfrm>
            <a:off x="9757533" y="3359123"/>
            <a:ext cx="691964" cy="423226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9516772" y="3364760"/>
            <a:ext cx="793876" cy="55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7417333" y="3768889"/>
            <a:ext cx="0" cy="116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/>
          <p:nvPr/>
        </p:nvCxnSpPr>
        <p:spPr>
          <a:xfrm>
            <a:off x="6256112" y="4698124"/>
            <a:ext cx="5156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7002568" y="4498428"/>
            <a:ext cx="3411157" cy="1439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/>
          <p:cNvCxnSpPr>
            <a:stCxn id="169" idx="2"/>
          </p:cNvCxnSpPr>
          <p:nvPr/>
        </p:nvCxnSpPr>
        <p:spPr>
          <a:xfrm flipH="1">
            <a:off x="9075059" y="3782349"/>
            <a:ext cx="1028456" cy="684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Cube 180"/>
          <p:cNvSpPr/>
          <p:nvPr/>
        </p:nvSpPr>
        <p:spPr>
          <a:xfrm>
            <a:off x="10119458" y="3526327"/>
            <a:ext cx="640730" cy="3247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pic>
        <p:nvPicPr>
          <p:cNvPr id="182" name="Picture 1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90" y="3568703"/>
            <a:ext cx="606818" cy="451741"/>
          </a:xfrm>
          <a:prstGeom prst="rect">
            <a:avLst/>
          </a:prstGeom>
        </p:spPr>
      </p:pic>
      <p:sp>
        <p:nvSpPr>
          <p:cNvPr id="183" name="Rectangle 182"/>
          <p:cNvSpPr/>
          <p:nvPr/>
        </p:nvSpPr>
        <p:spPr>
          <a:xfrm>
            <a:off x="2174052" y="3469257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Rectangle 183"/>
          <p:cNvSpPr/>
          <p:nvPr/>
        </p:nvSpPr>
        <p:spPr>
          <a:xfrm>
            <a:off x="2950767" y="3453933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2966054" y="3496445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/>
          <p:cNvSpPr/>
          <p:nvPr/>
        </p:nvSpPr>
        <p:spPr>
          <a:xfrm>
            <a:off x="1913660" y="3478700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7" name="Picture 1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364" y="5359631"/>
            <a:ext cx="606818" cy="451741"/>
          </a:xfrm>
          <a:prstGeom prst="rect">
            <a:avLst/>
          </a:prstGeom>
        </p:spPr>
      </p:pic>
      <p:sp>
        <p:nvSpPr>
          <p:cNvPr id="188" name="Rectangle 187"/>
          <p:cNvSpPr/>
          <p:nvPr/>
        </p:nvSpPr>
        <p:spPr>
          <a:xfrm>
            <a:off x="2155826" y="5260185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2934209" y="5276760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2947828" y="5287373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1895434" y="5269628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Connector 192"/>
          <p:cNvCxnSpPr/>
          <p:nvPr/>
        </p:nvCxnSpPr>
        <p:spPr>
          <a:xfrm flipV="1">
            <a:off x="3512739" y="2211353"/>
            <a:ext cx="2982654" cy="1202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5" name="TextBox 194"/>
          <p:cNvSpPr txBox="1"/>
          <p:nvPr/>
        </p:nvSpPr>
        <p:spPr>
          <a:xfrm>
            <a:off x="5217747" y="4320957"/>
            <a:ext cx="1756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FEDEAL.DEFAULT</a:t>
            </a:r>
            <a:endParaRPr lang="en-US" dirty="0"/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440" y="2145754"/>
            <a:ext cx="439760" cy="663245"/>
          </a:xfrm>
          <a:prstGeom prst="rect">
            <a:avLst/>
          </a:prstGeom>
        </p:spPr>
      </p:pic>
      <p:sp>
        <p:nvSpPr>
          <p:cNvPr id="197" name="TextBox 196"/>
          <p:cNvSpPr txBox="1"/>
          <p:nvPr/>
        </p:nvSpPr>
        <p:spPr>
          <a:xfrm>
            <a:off x="5612240" y="4722533"/>
            <a:ext cx="15568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POLICE SIRENS: 11:19AM</a:t>
            </a:r>
            <a:endParaRPr lang="en-US" sz="1050" dirty="0"/>
          </a:p>
        </p:txBody>
      </p:sp>
      <p:cxnSp>
        <p:nvCxnSpPr>
          <p:cNvPr id="199" name="Straight Connector 198"/>
          <p:cNvCxnSpPr/>
          <p:nvPr/>
        </p:nvCxnSpPr>
        <p:spPr>
          <a:xfrm flipV="1">
            <a:off x="9710523" y="1961311"/>
            <a:ext cx="752274" cy="6893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Rectangle 199"/>
          <p:cNvSpPr/>
          <p:nvPr/>
        </p:nvSpPr>
        <p:spPr>
          <a:xfrm>
            <a:off x="7350038" y="2122878"/>
            <a:ext cx="4729543" cy="2905920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561893" y="3142283"/>
            <a:ext cx="927179" cy="1475057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994382" y="3108873"/>
            <a:ext cx="1018090" cy="1389555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586" y="3709618"/>
            <a:ext cx="566256" cy="482983"/>
          </a:xfrm>
          <a:prstGeom prst="rect">
            <a:avLst/>
          </a:prstGeom>
        </p:spPr>
      </p:pic>
      <p:cxnSp>
        <p:nvCxnSpPr>
          <p:cNvPr id="206" name="Straight Connector 205"/>
          <p:cNvCxnSpPr/>
          <p:nvPr/>
        </p:nvCxnSpPr>
        <p:spPr>
          <a:xfrm flipH="1" flipV="1">
            <a:off x="8639625" y="3655974"/>
            <a:ext cx="1001028" cy="765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/>
          <p:cNvSpPr/>
          <p:nvPr/>
        </p:nvSpPr>
        <p:spPr>
          <a:xfrm>
            <a:off x="8789844" y="3696161"/>
            <a:ext cx="747739" cy="499548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" name="Picture 20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032" y="3009750"/>
            <a:ext cx="876300" cy="876300"/>
          </a:xfrm>
          <a:prstGeom prst="rect">
            <a:avLst/>
          </a:prstGeom>
        </p:spPr>
      </p:pic>
      <p:sp>
        <p:nvSpPr>
          <p:cNvPr id="208" name="TextBox 207"/>
          <p:cNvSpPr txBox="1"/>
          <p:nvPr/>
        </p:nvSpPr>
        <p:spPr>
          <a:xfrm>
            <a:off x="8547512" y="3860355"/>
            <a:ext cx="2023761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</a:t>
            </a:r>
          </a:p>
          <a:p>
            <a:r>
              <a:rPr lang="en-US" sz="1100" dirty="0" smtClean="0"/>
              <a:t>CONSTITUTION VIOLATIONS</a:t>
            </a:r>
            <a:endParaRPr lang="en-US" sz="1100" dirty="0"/>
          </a:p>
        </p:txBody>
      </p:sp>
      <p:sp>
        <p:nvSpPr>
          <p:cNvPr id="209" name="TextBox 208"/>
          <p:cNvSpPr txBox="1"/>
          <p:nvPr/>
        </p:nvSpPr>
        <p:spPr>
          <a:xfrm>
            <a:off x="8489072" y="4150789"/>
            <a:ext cx="14766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Tanus/</a:t>
            </a:r>
            <a:r>
              <a:rPr lang="en-US" sz="800" strike="sngStrike" dirty="0" err="1" smtClean="0"/>
              <a:t>tarus</a:t>
            </a:r>
            <a:r>
              <a:rPr lang="en-US" sz="800" dirty="0" smtClean="0"/>
              <a:t>  FBI:FORD</a:t>
            </a:r>
          </a:p>
          <a:p>
            <a:r>
              <a:rPr lang="en-US" sz="800" dirty="0" smtClean="0"/>
              <a:t>JFK(</a:t>
            </a:r>
            <a:r>
              <a:rPr lang="en-US" sz="800" dirty="0" err="1" smtClean="0"/>
              <a:t>jacklin</a:t>
            </a:r>
            <a:r>
              <a:rPr lang="en-US" sz="800" dirty="0" smtClean="0"/>
              <a:t> HOCEM:TRANVESTI)</a:t>
            </a:r>
            <a:endParaRPr lang="en-US" sz="800" dirty="0"/>
          </a:p>
        </p:txBody>
      </p:sp>
      <p:sp>
        <p:nvSpPr>
          <p:cNvPr id="210" name="TextBox 209"/>
          <p:cNvSpPr txBox="1"/>
          <p:nvPr/>
        </p:nvSpPr>
        <p:spPr>
          <a:xfrm>
            <a:off x="7667662" y="5328745"/>
            <a:ext cx="2079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AVABILIT.PRESIDNET</a:t>
            </a:r>
            <a:endParaRPr lang="en-US" dirty="0"/>
          </a:p>
        </p:txBody>
      </p:sp>
      <p:pic>
        <p:nvPicPr>
          <p:cNvPr id="211" name="Picture 210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505" y="5060329"/>
            <a:ext cx="876300" cy="876300"/>
          </a:xfrm>
          <a:prstGeom prst="rect">
            <a:avLst/>
          </a:prstGeom>
        </p:spPr>
      </p:pic>
      <p:sp>
        <p:nvSpPr>
          <p:cNvPr id="212" name="TextBox 211"/>
          <p:cNvSpPr txBox="1"/>
          <p:nvPr/>
        </p:nvSpPr>
        <p:spPr>
          <a:xfrm>
            <a:off x="7467777" y="5958963"/>
            <a:ext cx="2511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JFK.BULLET.SHOOTER</a:t>
            </a:r>
            <a:r>
              <a:rPr lang="en-US" sz="800" strike="sngStrike" dirty="0" smtClean="0"/>
              <a:t>.”PENG”</a:t>
            </a:r>
            <a:endParaRPr lang="en-US" sz="800" strike="sngStrike" dirty="0"/>
          </a:p>
        </p:txBody>
      </p:sp>
      <p:sp>
        <p:nvSpPr>
          <p:cNvPr id="213" name="TextBox 212"/>
          <p:cNvSpPr txBox="1"/>
          <p:nvPr/>
        </p:nvSpPr>
        <p:spPr>
          <a:xfrm>
            <a:off x="9261825" y="6211339"/>
            <a:ext cx="13003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Max-Plank </a:t>
            </a:r>
            <a:r>
              <a:rPr lang="en-US" sz="800" strike="sngStrike" dirty="0" err="1" smtClean="0"/>
              <a:t>Instutue.angela</a:t>
            </a:r>
            <a:endParaRPr lang="en-US" sz="800" strike="sngStrike" dirty="0"/>
          </a:p>
        </p:txBody>
      </p:sp>
      <p:sp>
        <p:nvSpPr>
          <p:cNvPr id="214" name="TextBox 213"/>
          <p:cNvSpPr txBox="1"/>
          <p:nvPr/>
        </p:nvSpPr>
        <p:spPr>
          <a:xfrm>
            <a:off x="9471332" y="6111499"/>
            <a:ext cx="12971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Dr. Aspect of Atom Physics</a:t>
            </a:r>
            <a:endParaRPr lang="en-US" sz="800" strike="sngStrike" dirty="0"/>
          </a:p>
        </p:txBody>
      </p:sp>
      <p:sp>
        <p:nvSpPr>
          <p:cNvPr id="215" name="Rectangle 214"/>
          <p:cNvSpPr/>
          <p:nvPr/>
        </p:nvSpPr>
        <p:spPr>
          <a:xfrm>
            <a:off x="7561893" y="5998023"/>
            <a:ext cx="3241198" cy="467211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Rectangle 215"/>
          <p:cNvSpPr/>
          <p:nvPr/>
        </p:nvSpPr>
        <p:spPr>
          <a:xfrm>
            <a:off x="7315103" y="5077871"/>
            <a:ext cx="4860835" cy="995177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7" name="Picture 21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99" y="5796029"/>
            <a:ext cx="718213" cy="718213"/>
          </a:xfrm>
          <a:prstGeom prst="rect">
            <a:avLst/>
          </a:prstGeom>
        </p:spPr>
      </p:pic>
      <p:cxnSp>
        <p:nvCxnSpPr>
          <p:cNvPr id="219" name="Straight Connector 218"/>
          <p:cNvCxnSpPr/>
          <p:nvPr/>
        </p:nvCxnSpPr>
        <p:spPr>
          <a:xfrm flipV="1">
            <a:off x="5275890" y="5683211"/>
            <a:ext cx="600675" cy="88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TextBox 219"/>
          <p:cNvSpPr txBox="1"/>
          <p:nvPr/>
        </p:nvSpPr>
        <p:spPr>
          <a:xfrm>
            <a:off x="5375440" y="5605825"/>
            <a:ext cx="1739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!HOMCE:HANNE</a:t>
            </a:r>
          </a:p>
          <a:p>
            <a:r>
              <a:rPr lang="en-US" dirty="0" smtClean="0"/>
              <a:t>!HOCME:NANA</a:t>
            </a:r>
            <a:endParaRPr lang="en-US" dirty="0"/>
          </a:p>
        </p:txBody>
      </p:sp>
      <p:sp>
        <p:nvSpPr>
          <p:cNvPr id="221" name="TextBox 220"/>
          <p:cNvSpPr txBox="1"/>
          <p:nvPr/>
        </p:nvSpPr>
        <p:spPr>
          <a:xfrm>
            <a:off x="5376432" y="6198619"/>
            <a:ext cx="1518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nonPolcieQOS</a:t>
            </a:r>
            <a:endParaRPr lang="en-US" dirty="0"/>
          </a:p>
        </p:txBody>
      </p:sp>
      <p:sp>
        <p:nvSpPr>
          <p:cNvPr id="222" name="Rectangle 221"/>
          <p:cNvSpPr/>
          <p:nvPr/>
        </p:nvSpPr>
        <p:spPr>
          <a:xfrm>
            <a:off x="4491748" y="5704429"/>
            <a:ext cx="811789" cy="760806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4" name="Straight Connector 223"/>
          <p:cNvCxnSpPr/>
          <p:nvPr/>
        </p:nvCxnSpPr>
        <p:spPr>
          <a:xfrm>
            <a:off x="4309241" y="5886705"/>
            <a:ext cx="1354981" cy="68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6" name="Picture 22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85" y="5351455"/>
            <a:ext cx="612040" cy="895026"/>
          </a:xfrm>
          <a:prstGeom prst="rect">
            <a:avLst/>
          </a:prstGeom>
        </p:spPr>
      </p:pic>
      <p:cxnSp>
        <p:nvCxnSpPr>
          <p:cNvPr id="228" name="Straight Connector 227"/>
          <p:cNvCxnSpPr/>
          <p:nvPr/>
        </p:nvCxnSpPr>
        <p:spPr>
          <a:xfrm flipV="1">
            <a:off x="4391404" y="5683211"/>
            <a:ext cx="805045" cy="1174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4922647" y="5199181"/>
            <a:ext cx="2401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HOMCEI:MAYRO</a:t>
            </a:r>
          </a:p>
          <a:p>
            <a:r>
              <a:rPr lang="en-US" dirty="0" smtClean="0"/>
              <a:t>Dr. G.(St).</a:t>
            </a:r>
            <a:r>
              <a:rPr lang="en-US" dirty="0" err="1" smtClean="0"/>
              <a:t>Petersson</a:t>
            </a:r>
            <a:endParaRPr lang="en-US" dirty="0"/>
          </a:p>
        </p:txBody>
      </p:sp>
      <p:sp>
        <p:nvSpPr>
          <p:cNvPr id="230" name="TextBox 229"/>
          <p:cNvSpPr txBox="1"/>
          <p:nvPr/>
        </p:nvSpPr>
        <p:spPr>
          <a:xfrm>
            <a:off x="4635062" y="6599777"/>
            <a:ext cx="53880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!KING.QUEEN.DEFAULT.COFFEE.(INTERUPT)   ATOMCLOCK(INT.SCHEUDLER): !BATHROOM, </a:t>
            </a:r>
            <a:r>
              <a:rPr lang="en-US" sz="800" strike="sngStrike" dirty="0" smtClean="0"/>
              <a:t>dies anyway</a:t>
            </a:r>
            <a:endParaRPr lang="en-US" sz="800" strike="sngStrike" dirty="0"/>
          </a:p>
        </p:txBody>
      </p:sp>
      <p:sp>
        <p:nvSpPr>
          <p:cNvPr id="231" name="TextBox 230"/>
          <p:cNvSpPr txBox="1"/>
          <p:nvPr/>
        </p:nvSpPr>
        <p:spPr>
          <a:xfrm>
            <a:off x="3406706" y="3402270"/>
            <a:ext cx="34317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NATO.US.JFK(GERMANY)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trike="sngStrike" dirty="0" smtClean="0"/>
              <a:t>berlin zoo(</a:t>
            </a:r>
            <a:r>
              <a:rPr lang="en-US" strike="sngStrike" dirty="0" err="1" smtClean="0"/>
              <a:t>kologischegargen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Train stop Auschwitz 300/km/h</a:t>
            </a:r>
            <a:endParaRPr lang="en-US" strike="sngStrike" dirty="0"/>
          </a:p>
        </p:txBody>
      </p:sp>
      <p:pic>
        <p:nvPicPr>
          <p:cNvPr id="232" name="Picture 23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059" y="3658123"/>
            <a:ext cx="1914233" cy="820386"/>
          </a:xfrm>
          <a:prstGeom prst="rect">
            <a:avLst/>
          </a:prstGeom>
        </p:spPr>
      </p:pic>
      <p:sp>
        <p:nvSpPr>
          <p:cNvPr id="233" name="TextBox 232"/>
          <p:cNvSpPr txBox="1"/>
          <p:nvPr/>
        </p:nvSpPr>
        <p:spPr>
          <a:xfrm>
            <a:off x="5514425" y="3562736"/>
            <a:ext cx="178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LARRY.INT:SPORT</a:t>
            </a:r>
            <a:endParaRPr lang="en-US" dirty="0"/>
          </a:p>
        </p:txBody>
      </p:sp>
      <p:sp>
        <p:nvSpPr>
          <p:cNvPr id="234" name="Rectangle 233"/>
          <p:cNvSpPr/>
          <p:nvPr/>
        </p:nvSpPr>
        <p:spPr>
          <a:xfrm>
            <a:off x="3487274" y="3700182"/>
            <a:ext cx="3681802" cy="779960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4903043" y="4580371"/>
            <a:ext cx="7713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Gorbache</a:t>
            </a:r>
            <a:r>
              <a:rPr lang="en-US" sz="800" strike="sngStrike" dirty="0" smtClean="0"/>
              <a:t>(zoo</a:t>
            </a:r>
            <a:endParaRPr lang="en-US" dirty="0"/>
          </a:p>
        </p:txBody>
      </p:sp>
      <p:sp>
        <p:nvSpPr>
          <p:cNvPr id="236" name="TextBox 235"/>
          <p:cNvSpPr txBox="1"/>
          <p:nvPr/>
        </p:nvSpPr>
        <p:spPr>
          <a:xfrm>
            <a:off x="3295164" y="4452717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putin.</a:t>
            </a:r>
            <a:r>
              <a:rPr lang="en-US" dirty="0" err="1" smtClean="0"/>
              <a:t>HOMICDIE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238" name="TextBox 237"/>
          <p:cNvSpPr txBox="1"/>
          <p:nvPr/>
        </p:nvSpPr>
        <p:spPr>
          <a:xfrm>
            <a:off x="4208475" y="6301787"/>
            <a:ext cx="3166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JKF(HOMCE:DOG</a:t>
            </a:r>
            <a:r>
              <a:rPr lang="en-US" sz="800" strike="sngStrike" dirty="0" smtClean="0"/>
              <a:t>(fritz</a:t>
            </a:r>
            <a:r>
              <a:rPr lang="en-US" dirty="0" smtClean="0"/>
              <a:t>)</a:t>
            </a:r>
            <a:r>
              <a:rPr lang="en-US" strike="sngStrike" dirty="0" err="1" smtClean="0"/>
              <a:t>Dr</a:t>
            </a:r>
            <a:r>
              <a:rPr lang="en-US" dirty="0" err="1" smtClean="0"/>
              <a:t>!HOOVER</a:t>
            </a:r>
            <a:endParaRPr lang="en-US" dirty="0"/>
          </a:p>
        </p:txBody>
      </p:sp>
      <p:sp>
        <p:nvSpPr>
          <p:cNvPr id="237" name="Rectangle 236"/>
          <p:cNvSpPr/>
          <p:nvPr/>
        </p:nvSpPr>
        <p:spPr>
          <a:xfrm>
            <a:off x="4213443" y="5248739"/>
            <a:ext cx="2955633" cy="1316354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TextBox 238"/>
          <p:cNvSpPr txBox="1"/>
          <p:nvPr/>
        </p:nvSpPr>
        <p:spPr>
          <a:xfrm>
            <a:off x="3392931" y="3607272"/>
            <a:ext cx="1631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§Theft</a:t>
            </a:r>
            <a:endParaRPr lang="en-US" dirty="0"/>
          </a:p>
        </p:txBody>
      </p:sp>
      <p:sp>
        <p:nvSpPr>
          <p:cNvPr id="240" name="TextBox 239"/>
          <p:cNvSpPr txBox="1"/>
          <p:nvPr/>
        </p:nvSpPr>
        <p:spPr>
          <a:xfrm>
            <a:off x="2560198" y="4320066"/>
            <a:ext cx="57101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</a:t>
            </a:r>
            <a:r>
              <a:rPr lang="en-US" dirty="0" err="1" smtClean="0"/>
              <a:t>phil</a:t>
            </a:r>
            <a:r>
              <a:rPr lang="en-US" dirty="0" smtClean="0"/>
              <a:t> $40</a:t>
            </a:r>
          </a:p>
          <a:p>
            <a:r>
              <a:rPr lang="en-US" dirty="0" smtClean="0"/>
              <a:t>1990 baseball card </a:t>
            </a:r>
            <a:r>
              <a:rPr lang="en-US" dirty="0" err="1" smtClean="0"/>
              <a:t>davis</a:t>
            </a:r>
            <a:r>
              <a:rPr lang="en-US" dirty="0" smtClean="0"/>
              <a:t> IPX </a:t>
            </a:r>
            <a:r>
              <a:rPr lang="en-US" dirty="0" err="1" smtClean="0"/>
              <a:t>gheo</a:t>
            </a:r>
            <a:r>
              <a:rPr lang="en-US" dirty="0" smtClean="0"/>
              <a:t>(</a:t>
            </a:r>
            <a:r>
              <a:rPr lang="en-US" dirty="0" err="1" smtClean="0"/>
              <a:t>jodan</a:t>
            </a:r>
            <a:r>
              <a:rPr lang="en-US" dirty="0" smtClean="0"/>
              <a:t>) </a:t>
            </a:r>
            <a:r>
              <a:rPr lang="en-US" dirty="0" err="1" smtClean="0"/>
              <a:t>selft</a:t>
            </a:r>
            <a:r>
              <a:rPr lang="en-US" dirty="0" smtClean="0"/>
              <a:t> bottom back</a:t>
            </a:r>
          </a:p>
          <a:p>
            <a:r>
              <a:rPr lang="en-US" dirty="0" smtClean="0"/>
              <a:t>1993 </a:t>
            </a:r>
            <a:r>
              <a:rPr lang="en-US" strike="sngStrike" dirty="0" err="1" smtClean="0"/>
              <a:t>goeo</a:t>
            </a:r>
            <a:r>
              <a:rPr lang="en-US" strike="sngStrike" dirty="0" smtClean="0"/>
              <a:t>(Jordan)</a:t>
            </a:r>
            <a:endParaRPr lang="en-US" strike="sngStrike" dirty="0"/>
          </a:p>
        </p:txBody>
      </p:sp>
      <p:cxnSp>
        <p:nvCxnSpPr>
          <p:cNvPr id="242" name="Straight Arrow Connector 241"/>
          <p:cNvCxnSpPr/>
          <p:nvPr/>
        </p:nvCxnSpPr>
        <p:spPr>
          <a:xfrm>
            <a:off x="7517575" y="921848"/>
            <a:ext cx="863320" cy="909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7350038" y="749300"/>
            <a:ext cx="3895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OFFSITE </a:t>
            </a:r>
            <a:r>
              <a:rPr lang="en-US" sz="800" strike="sngStrike" dirty="0" err="1" smtClean="0"/>
              <a:t>spy</a:t>
            </a:r>
            <a:r>
              <a:rPr lang="en-US" dirty="0" err="1" smtClean="0"/>
              <a:t>.KOCEHMANE.</a:t>
            </a:r>
            <a:r>
              <a:rPr lang="en-US" sz="800" strike="sngStrike" dirty="0" err="1" smtClean="0"/>
              <a:t>telsla.sweater</a:t>
            </a:r>
            <a:endParaRPr lang="en-US" sz="800" strike="sngStrike" dirty="0"/>
          </a:p>
        </p:txBody>
      </p:sp>
      <p:sp>
        <p:nvSpPr>
          <p:cNvPr id="244" name="TextBox 243"/>
          <p:cNvSpPr txBox="1"/>
          <p:nvPr/>
        </p:nvSpPr>
        <p:spPr>
          <a:xfrm>
            <a:off x="7915520" y="8346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45" name="TextBox 244"/>
          <p:cNvSpPr txBox="1"/>
          <p:nvPr/>
        </p:nvSpPr>
        <p:spPr>
          <a:xfrm>
            <a:off x="2676291" y="154546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cxnSp>
        <p:nvCxnSpPr>
          <p:cNvPr id="248" name="Straight Connector 247"/>
          <p:cNvCxnSpPr/>
          <p:nvPr/>
        </p:nvCxnSpPr>
        <p:spPr>
          <a:xfrm flipH="1" flipV="1">
            <a:off x="3684446" y="4090162"/>
            <a:ext cx="758729" cy="229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TextBox 248"/>
          <p:cNvSpPr txBox="1"/>
          <p:nvPr/>
        </p:nvSpPr>
        <p:spPr>
          <a:xfrm>
            <a:off x="-24940" y="4013047"/>
            <a:ext cx="3704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JFK(§187.PREA,</a:t>
            </a:r>
            <a:r>
              <a:rPr lang="en-US" strike="sngStrike" dirty="0" smtClean="0"/>
              <a:t>Berlin all trains in Life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CONSUTOIN COURT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kalrurhe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50" name="TextBox 249"/>
          <p:cNvSpPr txBox="1"/>
          <p:nvPr/>
        </p:nvSpPr>
        <p:spPr>
          <a:xfrm>
            <a:off x="88796" y="6233247"/>
            <a:ext cx="3126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Stefan has sex with Patricia, I don’t have sex with </a:t>
            </a:r>
            <a:r>
              <a:rPr lang="en-US" sz="1000" strike="sngStrike" dirty="0" err="1" smtClean="0"/>
              <a:t>patrica</a:t>
            </a:r>
            <a:endParaRPr lang="en-US" sz="1000" strike="sngStrike" dirty="0" smtClean="0"/>
          </a:p>
          <a:p>
            <a:r>
              <a:rPr lang="en-US" strike="sngStrike" dirty="0"/>
              <a:t>K</a:t>
            </a:r>
            <a:r>
              <a:rPr lang="en-US" dirty="0" smtClean="0"/>
              <a:t>OCHEMEN</a:t>
            </a:r>
            <a:endParaRPr lang="en-US" dirty="0"/>
          </a:p>
        </p:txBody>
      </p:sp>
      <p:sp>
        <p:nvSpPr>
          <p:cNvPr id="251" name="TextBox 250"/>
          <p:cNvSpPr txBox="1"/>
          <p:nvPr/>
        </p:nvSpPr>
        <p:spPr>
          <a:xfrm>
            <a:off x="9355" y="5938237"/>
            <a:ext cx="202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 TIMER</a:t>
            </a:r>
            <a:endParaRPr lang="en-US" dirty="0"/>
          </a:p>
        </p:txBody>
      </p:sp>
      <p:pic>
        <p:nvPicPr>
          <p:cNvPr id="253" name="Picture 25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450" y="6154327"/>
            <a:ext cx="350783" cy="527133"/>
          </a:xfrm>
          <a:prstGeom prst="rect">
            <a:avLst/>
          </a:prstGeom>
        </p:spPr>
      </p:pic>
      <p:cxnSp>
        <p:nvCxnSpPr>
          <p:cNvPr id="255" name="Straight Connector 254"/>
          <p:cNvCxnSpPr>
            <a:stCxn id="250" idx="3"/>
          </p:cNvCxnSpPr>
          <p:nvPr/>
        </p:nvCxnSpPr>
        <p:spPr>
          <a:xfrm flipH="1" flipV="1">
            <a:off x="2676291" y="6111499"/>
            <a:ext cx="538682" cy="383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Rectangle 255"/>
          <p:cNvSpPr/>
          <p:nvPr/>
        </p:nvSpPr>
        <p:spPr>
          <a:xfrm>
            <a:off x="2722429" y="6154327"/>
            <a:ext cx="420268" cy="572948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7" name="Picture 256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285" y="5226856"/>
            <a:ext cx="441366" cy="340977"/>
          </a:xfrm>
          <a:prstGeom prst="rect">
            <a:avLst/>
          </a:prstGeom>
        </p:spPr>
      </p:pic>
      <p:sp>
        <p:nvSpPr>
          <p:cNvPr id="258" name="TextBox 257"/>
          <p:cNvSpPr txBox="1"/>
          <p:nvPr/>
        </p:nvSpPr>
        <p:spPr>
          <a:xfrm>
            <a:off x="3512739" y="5839831"/>
            <a:ext cx="2371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1 </a:t>
            </a:r>
            <a:r>
              <a:rPr lang="en-US" strike="sngStrike" dirty="0" smtClean="0"/>
              <a:t>fritz</a:t>
            </a:r>
            <a:r>
              <a:rPr lang="en-US" dirty="0" smtClean="0"/>
              <a:t> HOMCEI:7 1988</a:t>
            </a:r>
          </a:p>
          <a:p>
            <a:r>
              <a:rPr lang="en-US" dirty="0"/>
              <a:t>v</a:t>
            </a:r>
            <a:r>
              <a:rPr lang="en-US" dirty="0" smtClean="0"/>
              <a:t>2 </a:t>
            </a:r>
            <a:r>
              <a:rPr lang="en-US" strike="sngStrike" dirty="0" smtClean="0"/>
              <a:t>tilly</a:t>
            </a:r>
            <a:r>
              <a:rPr lang="en-US" dirty="0" smtClean="0"/>
              <a:t> HOMCEI:7  2016</a:t>
            </a:r>
            <a:endParaRPr lang="en-US" dirty="0"/>
          </a:p>
        </p:txBody>
      </p:sp>
      <p:sp>
        <p:nvSpPr>
          <p:cNvPr id="259" name="Rectangle 258"/>
          <p:cNvSpPr/>
          <p:nvPr/>
        </p:nvSpPr>
        <p:spPr>
          <a:xfrm>
            <a:off x="3695134" y="961371"/>
            <a:ext cx="3681802" cy="1034390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3717466" y="2213486"/>
            <a:ext cx="3681802" cy="1034390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Rectangle 260"/>
          <p:cNvSpPr/>
          <p:nvPr/>
        </p:nvSpPr>
        <p:spPr>
          <a:xfrm>
            <a:off x="3478999" y="3465410"/>
            <a:ext cx="3959778" cy="1054017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Rectangle 261"/>
          <p:cNvSpPr/>
          <p:nvPr/>
        </p:nvSpPr>
        <p:spPr>
          <a:xfrm>
            <a:off x="3348286" y="5198465"/>
            <a:ext cx="3959778" cy="1640136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/>
          <p:cNvSpPr txBox="1"/>
          <p:nvPr/>
        </p:nvSpPr>
        <p:spPr>
          <a:xfrm>
            <a:off x="-63540" y="60829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65" name="TextBox 264"/>
          <p:cNvSpPr txBox="1"/>
          <p:nvPr/>
        </p:nvSpPr>
        <p:spPr>
          <a:xfrm>
            <a:off x="287179" y="632724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HOMICDIE:BORIS</a:t>
            </a:r>
            <a:endParaRPr lang="en-US" sz="1100" dirty="0"/>
          </a:p>
        </p:txBody>
      </p:sp>
      <p:sp>
        <p:nvSpPr>
          <p:cNvPr id="263" name="Rectangle 262"/>
          <p:cNvSpPr/>
          <p:nvPr/>
        </p:nvSpPr>
        <p:spPr>
          <a:xfrm>
            <a:off x="11052" y="5950116"/>
            <a:ext cx="3281664" cy="80796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2" name="Picture 251"/>
          <p:cNvPicPr>
            <a:picLocks noChangeAspect="1"/>
          </p:cNvPicPr>
          <p:nvPr/>
        </p:nvPicPr>
        <p:blipFill>
          <a:blip r:embed="rId3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26" y="6012149"/>
            <a:ext cx="487161" cy="613823"/>
          </a:xfrm>
          <a:prstGeom prst="rect">
            <a:avLst/>
          </a:prstGeom>
        </p:spPr>
      </p:pic>
      <p:sp>
        <p:nvSpPr>
          <p:cNvPr id="266" name="Rectangle 26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748" y="749300"/>
            <a:ext cx="12131250" cy="61086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199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Box 145"/>
          <p:cNvSpPr txBox="1"/>
          <p:nvPr/>
        </p:nvSpPr>
        <p:spPr>
          <a:xfrm>
            <a:off x="9240613" y="6488668"/>
            <a:ext cx="236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HOMCEI:SUNSTORK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kodaK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440" y="2634786"/>
            <a:ext cx="1514286" cy="221904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2679624" y="2837793"/>
            <a:ext cx="1124607" cy="2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46" y="2634786"/>
            <a:ext cx="1040032" cy="1040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0" y="2535431"/>
            <a:ext cx="824326" cy="12387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029" y="2664649"/>
            <a:ext cx="1514286" cy="221904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9170036" y="2827282"/>
            <a:ext cx="1124607" cy="21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164" y="1769733"/>
            <a:ext cx="966460" cy="9664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15" y="2858814"/>
            <a:ext cx="390330" cy="39033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597" y="2951351"/>
            <a:ext cx="390330" cy="39033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682" y="3013385"/>
            <a:ext cx="390330" cy="39033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15007" y="18708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396913" y="1538074"/>
            <a:ext cx="4731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HOMCIE:KYSTAL puppet theater, </a:t>
            </a:r>
            <a:r>
              <a:rPr lang="en-US" dirty="0" err="1" smtClean="0"/>
              <a:t>puppen</a:t>
            </a:r>
            <a:r>
              <a:rPr lang="en-US" dirty="0" smtClean="0"/>
              <a:t> theater</a:t>
            </a:r>
          </a:p>
          <a:p>
            <a:r>
              <a:rPr lang="en-US" dirty="0" smtClean="0"/>
              <a:t>0.1 </a:t>
            </a:r>
            <a:r>
              <a:rPr lang="en-US" dirty="0" err="1" smtClean="0"/>
              <a:t>hOMCEP:KOCHEMAN</a:t>
            </a:r>
            <a:r>
              <a:rPr lang="en-US" dirty="0" smtClean="0"/>
              <a:t>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suppenpeter</a:t>
            </a:r>
            <a:r>
              <a:rPr lang="en-US" dirty="0" smtClean="0"/>
              <a:t>   KOCHE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8145517" y="2827282"/>
            <a:ext cx="1313793" cy="946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14" idx="1"/>
          </p:cNvCxnSpPr>
          <p:nvPr/>
        </p:nvCxnSpPr>
        <p:spPr>
          <a:xfrm flipH="1" flipV="1">
            <a:off x="1585615" y="3053979"/>
            <a:ext cx="1590356" cy="261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646772" y="2827282"/>
            <a:ext cx="1183675" cy="5764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585615" y="1703070"/>
            <a:ext cx="1183675" cy="17006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807779" y="1769733"/>
            <a:ext cx="746235" cy="1181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362405" y="2619744"/>
            <a:ext cx="833870" cy="11544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336165" y="2542720"/>
            <a:ext cx="1044485" cy="13566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44170" y="15015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1982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9070428" y="1703070"/>
            <a:ext cx="3121572" cy="66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672552" y="2240173"/>
            <a:ext cx="1129861" cy="7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033515" y="1972978"/>
            <a:ext cx="288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HOMCIE:UR_UR_OPI 0.1 ATB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500" y="5591780"/>
            <a:ext cx="356476" cy="51365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10494195" y="5417372"/>
            <a:ext cx="481106" cy="668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326034" y="5591780"/>
            <a:ext cx="408714" cy="5136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142" y="5751628"/>
            <a:ext cx="352989" cy="264401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8063268" y="5562239"/>
            <a:ext cx="893379" cy="678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411142" y="5754197"/>
            <a:ext cx="406790" cy="2943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030014" y="48836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1982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518351" y="1209064"/>
            <a:ext cx="22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CHECKPONT CHARLIE</a:t>
            </a:r>
            <a:endParaRPr lang="en-US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858" y="1878941"/>
            <a:ext cx="595145" cy="62503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6379779" y="2055507"/>
            <a:ext cx="1208690" cy="68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38" y="1902755"/>
            <a:ext cx="439556" cy="439556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6011917" y="1902755"/>
            <a:ext cx="2133600" cy="558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588469" y="1930343"/>
            <a:ext cx="2490952" cy="4263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723586" y="2133600"/>
            <a:ext cx="1355835" cy="208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261131" y="2503979"/>
            <a:ext cx="1198179" cy="899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129048" y="2634786"/>
            <a:ext cx="1041590" cy="1264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307601" y="2592833"/>
            <a:ext cx="3131801" cy="25468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4161583" y="747399"/>
            <a:ext cx="6599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CPVA:HOMCEI:GHOST </a:t>
            </a:r>
            <a:r>
              <a:rPr lang="en-US" sz="1000" strike="sngStrike" dirty="0" smtClean="0"/>
              <a:t>”</a:t>
            </a:r>
            <a:r>
              <a:rPr lang="en-US" sz="1000" strike="sngStrike" dirty="0" err="1" smtClean="0"/>
              <a:t>Egon</a:t>
            </a:r>
            <a:r>
              <a:rPr lang="en-US" sz="1000" strike="sngStrike" dirty="0" smtClean="0"/>
              <a:t>” George Lukas</a:t>
            </a:r>
          </a:p>
          <a:p>
            <a:r>
              <a:rPr lang="en-US" dirty="0"/>
              <a:t>v</a:t>
            </a:r>
            <a:r>
              <a:rPr lang="en-US" dirty="0" smtClean="0"/>
              <a:t>2.FBI:KIDNAPPING:CVPA:HOMICIDE:PETER:PREA:HOMICIDE:GHOST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198" y="5622689"/>
            <a:ext cx="514318" cy="39935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981153" y="5562239"/>
            <a:ext cx="593771" cy="5507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8974923" y="5681383"/>
            <a:ext cx="329389" cy="334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066" y="5591780"/>
            <a:ext cx="473845" cy="584096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9401503" y="5417372"/>
            <a:ext cx="567485" cy="598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696096" y="5599356"/>
            <a:ext cx="561176" cy="5765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345710" y="5549362"/>
            <a:ext cx="2377407" cy="6911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flipH="1">
            <a:off x="7396913" y="4961525"/>
            <a:ext cx="4561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err="1" smtClean="0"/>
              <a:t>gorhcoeh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michealbach,cheoh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7396913" y="4832813"/>
            <a:ext cx="705642" cy="2308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REDHOUSE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18205" y="5383793"/>
            <a:ext cx="1075716" cy="1080839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080876" y="4763800"/>
            <a:ext cx="2568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 </a:t>
            </a:r>
            <a:r>
              <a:rPr lang="en-US" strike="sngStrike" dirty="0" smtClean="0"/>
              <a:t>The </a:t>
            </a:r>
            <a:r>
              <a:rPr lang="en-US" strike="sngStrike" dirty="0" err="1" smtClean="0"/>
              <a:t>redhouse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rothaus</a:t>
            </a:r>
            <a:endParaRPr lang="en-US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1214" y="4832813"/>
            <a:ext cx="225972" cy="253089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H="1">
            <a:off x="9139617" y="4878980"/>
            <a:ext cx="2118698" cy="145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614" y="4736864"/>
            <a:ext cx="1181100" cy="177165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709" y="5294900"/>
            <a:ext cx="876300" cy="87630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366003" y="4575069"/>
            <a:ext cx="4890435" cy="19605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94867" y="5142774"/>
            <a:ext cx="3765580" cy="647607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418205" y="4613708"/>
            <a:ext cx="4890435" cy="19605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567" y="4422805"/>
            <a:ext cx="876300" cy="87630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505" y="4407765"/>
            <a:ext cx="1121335" cy="83991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732" y="4419280"/>
            <a:ext cx="2828925" cy="161925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767" y="5698756"/>
            <a:ext cx="461374" cy="699666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7672552" y="5466577"/>
            <a:ext cx="837405" cy="120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877767" y="5653967"/>
            <a:ext cx="476597" cy="7444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7824952" y="5618979"/>
            <a:ext cx="837405" cy="120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6800687" y="4316183"/>
            <a:ext cx="5328099" cy="52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917503" y="5298964"/>
            <a:ext cx="1475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1366 </a:t>
            </a:r>
            <a:r>
              <a:rPr lang="en-US" sz="800" dirty="0" err="1" smtClean="0"/>
              <a:t>Malin</a:t>
            </a:r>
            <a:r>
              <a:rPr lang="en-US" sz="800" dirty="0" smtClean="0"/>
              <a:t> Ave, Foster City, Ca</a:t>
            </a:r>
            <a:endParaRPr 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6096000" y="5653967"/>
            <a:ext cx="5190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like </a:t>
            </a:r>
            <a:r>
              <a:rPr lang="en-US" dirty="0" err="1" smtClean="0"/>
              <a:t>paul</a:t>
            </a:r>
            <a:r>
              <a:rPr lang="en-US" dirty="0" smtClean="0"/>
              <a:t> Hogan</a:t>
            </a:r>
          </a:p>
          <a:p>
            <a:r>
              <a:rPr lang="en-US" dirty="0" err="1" smtClean="0"/>
              <a:t>Gov.Sch.mar</a:t>
            </a:r>
            <a:r>
              <a:rPr lang="en-US" dirty="0" smtClean="0"/>
              <a:t>(</a:t>
            </a:r>
            <a:r>
              <a:rPr lang="en-US" dirty="0" err="1" smtClean="0"/>
              <a:t>roland</a:t>
            </a:r>
            <a:r>
              <a:rPr lang="en-US" dirty="0" smtClean="0"/>
              <a:t> </a:t>
            </a:r>
            <a:r>
              <a:rPr lang="en-US" dirty="0" err="1" smtClean="0"/>
              <a:t>erb</a:t>
            </a:r>
            <a:r>
              <a:rPr lang="en-US" dirty="0" smtClean="0"/>
              <a:t> </a:t>
            </a:r>
            <a:r>
              <a:rPr lang="en-US" dirty="0" err="1" smtClean="0"/>
              <a:t>corocodile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HOCIME:IS-A-BELL( </a:t>
            </a:r>
            <a:r>
              <a:rPr lang="en-US" dirty="0" err="1" smtClean="0"/>
              <a:t>kroko</a:t>
            </a:r>
            <a:r>
              <a:rPr lang="en-US" dirty="0" smtClean="0"/>
              <a:t> </a:t>
            </a:r>
            <a:r>
              <a:rPr lang="en-US" dirty="0" err="1" smtClean="0"/>
              <a:t>kler</a:t>
            </a:r>
            <a:r>
              <a:rPr lang="en-US" dirty="0" smtClean="0"/>
              <a:t>):HOCME:JEJSE( </a:t>
            </a:r>
            <a:r>
              <a:rPr lang="en-US" dirty="0" err="1" smtClean="0"/>
              <a:t>crodile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0989886" y="4895433"/>
            <a:ext cx="866943" cy="24425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IRISH</a:t>
            </a:r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5906814" y="5790381"/>
            <a:ext cx="2354317" cy="84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163603" y="4418151"/>
            <a:ext cx="6063206" cy="23727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565" y="3930045"/>
            <a:ext cx="876300" cy="876300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>
            <a:off x="6274678" y="5790381"/>
            <a:ext cx="1520189" cy="84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266" y="5370163"/>
            <a:ext cx="495482" cy="904404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176" y="5346115"/>
            <a:ext cx="1200150" cy="952500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3307601" y="5228905"/>
            <a:ext cx="2342242" cy="942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541886" y="5247683"/>
            <a:ext cx="1834203" cy="10858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10857186" y="5417372"/>
            <a:ext cx="1414306" cy="6685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905" y="4560165"/>
            <a:ext cx="1121335" cy="839919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67" y="4575205"/>
            <a:ext cx="876300" cy="876300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 flipV="1">
            <a:off x="3780420" y="5456116"/>
            <a:ext cx="1495319" cy="591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7286358" y="403840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1985/6</a:t>
            </a:r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183834" y="1883717"/>
            <a:ext cx="849682" cy="5567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7493533" y="1346120"/>
            <a:ext cx="4035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CHECKPONT CHALRIE(</a:t>
            </a:r>
            <a:r>
              <a:rPr lang="en-US" dirty="0" err="1" smtClean="0"/>
              <a:t>nonPOcleTRX.</a:t>
            </a:r>
            <a:r>
              <a:rPr lang="en-US" sz="800" strike="sngStrike" dirty="0" err="1" smtClean="0"/>
              <a:t>ghoeh.avg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19" name="TextBox 118"/>
          <p:cNvSpPr txBox="1"/>
          <p:nvPr/>
        </p:nvSpPr>
        <p:spPr>
          <a:xfrm>
            <a:off x="6922075" y="904165"/>
            <a:ext cx="160320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2019 S</a:t>
            </a:r>
            <a:r>
              <a:rPr lang="en-US" sz="800" strike="sngStrike" dirty="0" smtClean="0"/>
              <a:t>am Foster City Gas </a:t>
            </a:r>
            <a:r>
              <a:rPr lang="en-US" sz="800" strike="sngStrike" dirty="0" err="1" smtClean="0"/>
              <a:t>Sation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Twinkee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gorhcoe</a:t>
            </a:r>
            <a:r>
              <a:rPr lang="en-US" sz="800" strike="sngStrike" dirty="0" smtClean="0"/>
              <a:t>(dryer), Ryan </a:t>
            </a:r>
            <a:r>
              <a:rPr lang="en-US" sz="800" strike="sngStrike" dirty="0" err="1" smtClean="0"/>
              <a:t>McKormin</a:t>
            </a:r>
            <a:r>
              <a:rPr lang="en-US" sz="800" strike="sngStrike" dirty="0" smtClean="0"/>
              <a:t>, Visa CEO</a:t>
            </a:r>
            <a:r>
              <a:rPr lang="en-US" sz="800" dirty="0" smtClean="0"/>
              <a:t> </a:t>
            </a:r>
            <a:r>
              <a:rPr lang="en-US" sz="800" dirty="0" err="1" smtClean="0"/>
              <a:t>WWI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120" name="Oval 119"/>
          <p:cNvSpPr/>
          <p:nvPr/>
        </p:nvSpPr>
        <p:spPr>
          <a:xfrm>
            <a:off x="4322618" y="1393730"/>
            <a:ext cx="701964" cy="6617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4354225" y="1911934"/>
            <a:ext cx="701964" cy="66177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4205695" y="1332409"/>
            <a:ext cx="1045097" cy="1267457"/>
          </a:xfrm>
          <a:prstGeom prst="ellipse">
            <a:avLst/>
          </a:prstGeom>
          <a:noFill/>
          <a:ln w="3810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5294904" y="1068270"/>
            <a:ext cx="977080" cy="590928"/>
          </a:xfrm>
          <a:prstGeom prst="line">
            <a:avLst/>
          </a:prstGeom>
          <a:ln w="381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544" y="1335302"/>
            <a:ext cx="267444" cy="340016"/>
          </a:xfrm>
          <a:prstGeom prst="rect">
            <a:avLst/>
          </a:prstGeom>
        </p:spPr>
      </p:pic>
      <p:cxnSp>
        <p:nvCxnSpPr>
          <p:cNvPr id="132" name="Straight Connector 131"/>
          <p:cNvCxnSpPr/>
          <p:nvPr/>
        </p:nvCxnSpPr>
        <p:spPr>
          <a:xfrm>
            <a:off x="5362405" y="1363734"/>
            <a:ext cx="733595" cy="322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486121" y="1333797"/>
            <a:ext cx="234302" cy="3219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5264977" y="1360300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ATOMICLOCK</a:t>
            </a:r>
            <a:r>
              <a:rPr lang="en-US" sz="800" strike="sngStrike" dirty="0" smtClean="0"/>
              <a:t>(daily)</a:t>
            </a:r>
            <a:endParaRPr lang="en-US" sz="800" strike="sngStrike" dirty="0"/>
          </a:p>
        </p:txBody>
      </p:sp>
      <p:cxnSp>
        <p:nvCxnSpPr>
          <p:cNvPr id="136" name="Straight Connector 135"/>
          <p:cNvCxnSpPr/>
          <p:nvPr/>
        </p:nvCxnSpPr>
        <p:spPr>
          <a:xfrm flipH="1" flipV="1">
            <a:off x="4205695" y="1346120"/>
            <a:ext cx="1170394" cy="70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61" idx="1"/>
          </p:cNvCxnSpPr>
          <p:nvPr/>
        </p:nvCxnSpPr>
        <p:spPr>
          <a:xfrm flipV="1">
            <a:off x="4161583" y="831273"/>
            <a:ext cx="711918" cy="23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392587" y="2523856"/>
            <a:ext cx="2983245" cy="18587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9459310" y="4736864"/>
            <a:ext cx="509678" cy="777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10991157" y="4390222"/>
            <a:ext cx="322027" cy="82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10390909" y="6398422"/>
            <a:ext cx="757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595266" y="5294900"/>
            <a:ext cx="495482" cy="52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0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714" y="5590195"/>
            <a:ext cx="733352" cy="587266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1729216" y="5302245"/>
            <a:ext cx="220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LONGS DRUGS STORE</a:t>
            </a:r>
            <a:endParaRPr lang="en-US" dirty="0"/>
          </a:p>
        </p:txBody>
      </p:sp>
      <p:sp>
        <p:nvSpPr>
          <p:cNvPr id="154" name="Rectangle 153"/>
          <p:cNvSpPr/>
          <p:nvPr/>
        </p:nvSpPr>
        <p:spPr>
          <a:xfrm>
            <a:off x="3343921" y="2581252"/>
            <a:ext cx="2202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LONGS DRUGS STORE</a:t>
            </a:r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8392587" y="2529558"/>
            <a:ext cx="2202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LONGS DRUGS STORE</a:t>
            </a:r>
            <a:endParaRPr lang="en-US" dirty="0"/>
          </a:p>
        </p:txBody>
      </p:sp>
      <p:cxnSp>
        <p:nvCxnSpPr>
          <p:cNvPr id="158" name="Straight Connector 157"/>
          <p:cNvCxnSpPr/>
          <p:nvPr/>
        </p:nvCxnSpPr>
        <p:spPr>
          <a:xfrm flipV="1">
            <a:off x="1866714" y="5671577"/>
            <a:ext cx="687300" cy="568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817731" y="5592290"/>
            <a:ext cx="861893" cy="5789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0" name="TextBox 159"/>
          <p:cNvSpPr txBox="1"/>
          <p:nvPr/>
        </p:nvSpPr>
        <p:spPr>
          <a:xfrm>
            <a:off x="2206488" y="5739495"/>
            <a:ext cx="277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HOMCIE:NANA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laura</a:t>
            </a:r>
            <a:r>
              <a:rPr lang="en-US" sz="900" strike="sngStrike" dirty="0" smtClean="0"/>
              <a:t>)</a:t>
            </a:r>
            <a:r>
              <a:rPr lang="en-US" dirty="0" smtClean="0"/>
              <a:t>.IPX</a:t>
            </a:r>
            <a:endParaRPr lang="en-US" dirty="0"/>
          </a:p>
        </p:txBody>
      </p:sp>
      <p:cxnSp>
        <p:nvCxnSpPr>
          <p:cNvPr id="162" name="Straight Arrow Connector 161"/>
          <p:cNvCxnSpPr>
            <a:endCxn id="159" idx="0"/>
          </p:cNvCxnSpPr>
          <p:nvPr/>
        </p:nvCxnSpPr>
        <p:spPr>
          <a:xfrm flipH="1" flipV="1">
            <a:off x="2248678" y="6171199"/>
            <a:ext cx="7395114" cy="415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1350391" y="6278147"/>
            <a:ext cx="3489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EVIDENCE: </a:t>
            </a:r>
            <a:r>
              <a:rPr lang="en-US" dirty="0" smtClean="0"/>
              <a:t>KOCHEMAN </a:t>
            </a:r>
            <a:r>
              <a:rPr lang="en-US" dirty="0" err="1" smtClean="0"/>
              <a:t>Gov.Sch</a:t>
            </a:r>
            <a:r>
              <a:rPr lang="en-US" sz="800" strike="sngStrike" dirty="0" smtClean="0"/>
              <a:t>(sexton)</a:t>
            </a:r>
            <a:endParaRPr lang="en-US" sz="800" strike="sngStrike" dirty="0"/>
          </a:p>
        </p:txBody>
      </p:sp>
      <p:sp>
        <p:nvSpPr>
          <p:cNvPr id="164" name="TextBox 163"/>
          <p:cNvSpPr txBox="1"/>
          <p:nvPr/>
        </p:nvSpPr>
        <p:spPr>
          <a:xfrm>
            <a:off x="1677511" y="6559173"/>
            <a:ext cx="418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Josheo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crodidel</a:t>
            </a:r>
            <a:r>
              <a:rPr lang="en-US" strike="sngStrike" dirty="0" smtClean="0"/>
              <a:t> shirt, Laura phone sexton</a:t>
            </a:r>
            <a:endParaRPr lang="en-US" strike="sngStrike" dirty="0"/>
          </a:p>
        </p:txBody>
      </p:sp>
      <p:sp>
        <p:nvSpPr>
          <p:cNvPr id="165" name="TextBox 164"/>
          <p:cNvSpPr txBox="1"/>
          <p:nvPr/>
        </p:nvSpPr>
        <p:spPr>
          <a:xfrm>
            <a:off x="4194153" y="643084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2014-&gt;2016</a:t>
            </a:r>
            <a:endParaRPr lang="en-US" dirty="0"/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524" y="6601172"/>
            <a:ext cx="470852" cy="263677"/>
          </a:xfrm>
          <a:prstGeom prst="rect">
            <a:avLst/>
          </a:prstGeom>
        </p:spPr>
      </p:pic>
      <p:cxnSp>
        <p:nvCxnSpPr>
          <p:cNvPr id="168" name="Straight Connector 167"/>
          <p:cNvCxnSpPr/>
          <p:nvPr/>
        </p:nvCxnSpPr>
        <p:spPr>
          <a:xfrm>
            <a:off x="1167750" y="6508514"/>
            <a:ext cx="613030" cy="419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183557" y="6601171"/>
            <a:ext cx="529608" cy="26367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1" name="Straight Connector 170"/>
          <p:cNvCxnSpPr>
            <a:stCxn id="169" idx="0"/>
          </p:cNvCxnSpPr>
          <p:nvPr/>
        </p:nvCxnSpPr>
        <p:spPr>
          <a:xfrm flipV="1">
            <a:off x="1448361" y="6488668"/>
            <a:ext cx="906566" cy="376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4973" y="6049193"/>
            <a:ext cx="216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GERMAN.DEA(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74" name="Straight Connector 173"/>
          <p:cNvCxnSpPr/>
          <p:nvPr/>
        </p:nvCxnSpPr>
        <p:spPr>
          <a:xfrm>
            <a:off x="1592342" y="5422745"/>
            <a:ext cx="2477072" cy="45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>
            <a:stCxn id="154" idx="1"/>
          </p:cNvCxnSpPr>
          <p:nvPr/>
        </p:nvCxnSpPr>
        <p:spPr>
          <a:xfrm flipV="1">
            <a:off x="3343921" y="2743538"/>
            <a:ext cx="2852354" cy="22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1608617" y="6135021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Nivana,Extashy</a:t>
            </a:r>
            <a:endParaRPr lang="en-US" sz="800" strike="sngStrike" dirty="0"/>
          </a:p>
        </p:txBody>
      </p:sp>
      <p:sp>
        <p:nvSpPr>
          <p:cNvPr id="179" name="TextBox 178"/>
          <p:cNvSpPr txBox="1"/>
          <p:nvPr/>
        </p:nvSpPr>
        <p:spPr>
          <a:xfrm>
            <a:off x="26968" y="5383793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ID:US:CA:SV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1023347" y="4158459"/>
            <a:ext cx="2234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 Longs Cupertino</a:t>
            </a:r>
            <a:endParaRPr lang="en-US" dirty="0"/>
          </a:p>
        </p:txBody>
      </p:sp>
      <p:pic>
        <p:nvPicPr>
          <p:cNvPr id="181" name="Picture 18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09" y="878631"/>
            <a:ext cx="261811" cy="433443"/>
          </a:xfrm>
          <a:prstGeom prst="rect">
            <a:avLst/>
          </a:prstGeom>
        </p:spPr>
      </p:pic>
      <p:cxnSp>
        <p:nvCxnSpPr>
          <p:cNvPr id="183" name="Straight Connector 182"/>
          <p:cNvCxnSpPr/>
          <p:nvPr/>
        </p:nvCxnSpPr>
        <p:spPr>
          <a:xfrm flipV="1">
            <a:off x="922797" y="995998"/>
            <a:ext cx="660559" cy="363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Rectangle 183"/>
          <p:cNvSpPr/>
          <p:nvPr/>
        </p:nvSpPr>
        <p:spPr>
          <a:xfrm>
            <a:off x="26968" y="936123"/>
            <a:ext cx="1058942" cy="5077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185" name="TextBox 184"/>
          <p:cNvSpPr txBox="1"/>
          <p:nvPr/>
        </p:nvSpPr>
        <p:spPr>
          <a:xfrm>
            <a:off x="255580" y="714683"/>
            <a:ext cx="18069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nonPolcieMpa.nonPoclieCfgLoifcal</a:t>
            </a:r>
            <a:endParaRPr lang="en-US" sz="900" dirty="0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45317" y="875432"/>
            <a:ext cx="320852" cy="5601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7" name="TextBox 186"/>
          <p:cNvSpPr txBox="1"/>
          <p:nvPr/>
        </p:nvSpPr>
        <p:spPr>
          <a:xfrm>
            <a:off x="1389009" y="792855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Drugs</a:t>
            </a:r>
            <a:endParaRPr lang="en-US" strike="sngStrike" dirty="0"/>
          </a:p>
        </p:txBody>
      </p:sp>
      <p:pic>
        <p:nvPicPr>
          <p:cNvPr id="188" name="Picture 187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44" y="4850948"/>
            <a:ext cx="227602" cy="320330"/>
          </a:xfrm>
          <a:prstGeom prst="rect">
            <a:avLst/>
          </a:prstGeom>
        </p:spPr>
      </p:pic>
      <p:cxnSp>
        <p:nvCxnSpPr>
          <p:cNvPr id="191" name="Straight Connector 190"/>
          <p:cNvCxnSpPr/>
          <p:nvPr/>
        </p:nvCxnSpPr>
        <p:spPr>
          <a:xfrm>
            <a:off x="1675096" y="4860491"/>
            <a:ext cx="544134" cy="36795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1411448" y="984013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cvs</a:t>
            </a:r>
            <a:r>
              <a:rPr lang="en-US" dirty="0" err="1" smtClean="0"/>
              <a:t>McCarhty.GovSchw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93" name="TextBox 192"/>
          <p:cNvSpPr txBox="1"/>
          <p:nvPr/>
        </p:nvSpPr>
        <p:spPr>
          <a:xfrm>
            <a:off x="1267271" y="9200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195" name="Straight Connector 194"/>
          <p:cNvCxnSpPr/>
          <p:nvPr/>
        </p:nvCxnSpPr>
        <p:spPr>
          <a:xfrm flipV="1">
            <a:off x="1011487" y="892466"/>
            <a:ext cx="520422" cy="386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/>
          <p:cNvSpPr txBox="1"/>
          <p:nvPr/>
        </p:nvSpPr>
        <p:spPr>
          <a:xfrm>
            <a:off x="1607108" y="4398775"/>
            <a:ext cx="29017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Ice Cream </a:t>
            </a:r>
            <a:r>
              <a:rPr lang="en-US" sz="800" strike="sngStrike" dirty="0" err="1" smtClean="0"/>
              <a:t>Basken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robbin,snickers</a:t>
            </a:r>
            <a:r>
              <a:rPr lang="en-US" sz="800" strike="sngStrike" dirty="0" smtClean="0"/>
              <a:t>: </a:t>
            </a:r>
            <a:r>
              <a:rPr lang="en-US" sz="800" dirty="0" err="1" smtClean="0"/>
              <a:t>gorhceon</a:t>
            </a:r>
            <a:r>
              <a:rPr lang="en-US" sz="800" dirty="0" smtClean="0"/>
              <a:t> 1980 </a:t>
            </a:r>
            <a:r>
              <a:rPr lang="en-US" sz="800" strike="sngStrike" dirty="0" smtClean="0"/>
              <a:t>leaning </a:t>
            </a:r>
            <a:r>
              <a:rPr lang="en-US" sz="800" strike="sngStrike" dirty="0" err="1" smtClean="0"/>
              <a:t>english</a:t>
            </a:r>
            <a:endParaRPr lang="en-US" sz="800" strike="sngStrike" dirty="0"/>
          </a:p>
        </p:txBody>
      </p:sp>
      <p:pic>
        <p:nvPicPr>
          <p:cNvPr id="198" name="Picture 197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51" y="1230069"/>
            <a:ext cx="211921" cy="134217"/>
          </a:xfrm>
          <a:prstGeom prst="rect">
            <a:avLst/>
          </a:prstGeom>
        </p:spPr>
      </p:pic>
      <p:cxnSp>
        <p:nvCxnSpPr>
          <p:cNvPr id="200" name="Straight Connector 199"/>
          <p:cNvCxnSpPr>
            <a:endCxn id="186" idx="1"/>
          </p:cNvCxnSpPr>
          <p:nvPr/>
        </p:nvCxnSpPr>
        <p:spPr>
          <a:xfrm flipH="1" flipV="1">
            <a:off x="1045317" y="1155497"/>
            <a:ext cx="468347" cy="4016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/>
          <p:cNvSpPr/>
          <p:nvPr/>
        </p:nvSpPr>
        <p:spPr>
          <a:xfrm>
            <a:off x="1666271" y="1179221"/>
            <a:ext cx="488543" cy="872402"/>
          </a:xfrm>
          <a:prstGeom prst="rect">
            <a:avLst/>
          </a:prstGeom>
          <a:solidFill>
            <a:srgbClr val="FF09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05980" y="1610372"/>
            <a:ext cx="180952" cy="238095"/>
          </a:xfrm>
          <a:prstGeom prst="rect">
            <a:avLst/>
          </a:prstGeom>
        </p:spPr>
      </p:pic>
      <p:pic>
        <p:nvPicPr>
          <p:cNvPr id="203" name="Picture 202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185" y="1226752"/>
            <a:ext cx="379015" cy="368678"/>
          </a:xfrm>
          <a:prstGeom prst="rect">
            <a:avLst/>
          </a:prstGeom>
        </p:spPr>
      </p:pic>
      <p:cxnSp>
        <p:nvCxnSpPr>
          <p:cNvPr id="205" name="Straight Connector 204"/>
          <p:cNvCxnSpPr/>
          <p:nvPr/>
        </p:nvCxnSpPr>
        <p:spPr>
          <a:xfrm flipV="1">
            <a:off x="1641941" y="1066015"/>
            <a:ext cx="586002" cy="8899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Elbow Connector 206"/>
          <p:cNvCxnSpPr/>
          <p:nvPr/>
        </p:nvCxnSpPr>
        <p:spPr>
          <a:xfrm rot="10800000">
            <a:off x="1513665" y="1557159"/>
            <a:ext cx="841263" cy="3731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/>
          <p:cNvSpPr/>
          <p:nvPr/>
        </p:nvSpPr>
        <p:spPr>
          <a:xfrm>
            <a:off x="2224736" y="4637984"/>
            <a:ext cx="488543" cy="872402"/>
          </a:xfrm>
          <a:prstGeom prst="rect">
            <a:avLst/>
          </a:prstGeom>
          <a:solidFill>
            <a:srgbClr val="FF09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9" name="Picture 20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64445" y="5069135"/>
            <a:ext cx="180952" cy="238095"/>
          </a:xfrm>
          <a:prstGeom prst="rect">
            <a:avLst/>
          </a:prstGeom>
        </p:spPr>
      </p:pic>
      <p:pic>
        <p:nvPicPr>
          <p:cNvPr id="210" name="Picture 209"/>
          <p:cNvPicPr>
            <a:picLocks noChangeAspect="1"/>
          </p:cNvPicPr>
          <p:nvPr/>
        </p:nvPicPr>
        <p:blipFill>
          <a:blip r:embed="rId3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50" y="4685515"/>
            <a:ext cx="379015" cy="368678"/>
          </a:xfrm>
          <a:prstGeom prst="rect">
            <a:avLst/>
          </a:prstGeom>
        </p:spPr>
      </p:pic>
      <p:cxnSp>
        <p:nvCxnSpPr>
          <p:cNvPr id="211" name="Straight Connector 210"/>
          <p:cNvCxnSpPr/>
          <p:nvPr/>
        </p:nvCxnSpPr>
        <p:spPr>
          <a:xfrm flipV="1">
            <a:off x="2200406" y="4524778"/>
            <a:ext cx="586002" cy="8899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Elbow Connector 211"/>
          <p:cNvCxnSpPr/>
          <p:nvPr/>
        </p:nvCxnSpPr>
        <p:spPr>
          <a:xfrm rot="10800000">
            <a:off x="2072130" y="5015922"/>
            <a:ext cx="841263" cy="37318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1592342" y="4368195"/>
            <a:ext cx="17515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6" name="TextBox 215"/>
          <p:cNvSpPr txBox="1"/>
          <p:nvPr/>
        </p:nvSpPr>
        <p:spPr>
          <a:xfrm>
            <a:off x="938874" y="3908812"/>
            <a:ext cx="1989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1954 KOREAN WAR</a:t>
            </a:r>
            <a:endParaRPr lang="en-US" dirty="0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8261131" y="2664649"/>
            <a:ext cx="2333918" cy="162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1337" y="752271"/>
            <a:ext cx="12232865" cy="60265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5" name="Picture 214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7" y="2670398"/>
            <a:ext cx="1518925" cy="12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46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821" y="2379001"/>
            <a:ext cx="1855928" cy="342686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77914" y="1065163"/>
            <a:ext cx="1023037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1990</a:t>
            </a:r>
          </a:p>
          <a:p>
            <a:endParaRPr lang="en-US" dirty="0"/>
          </a:p>
          <a:p>
            <a:r>
              <a:rPr lang="en-US" dirty="0" smtClean="0"/>
              <a:t>       2000</a:t>
            </a:r>
          </a:p>
          <a:p>
            <a:endParaRPr lang="en-US" dirty="0"/>
          </a:p>
          <a:p>
            <a:r>
              <a:rPr lang="en-US" dirty="0" smtClean="0"/>
              <a:t>2005</a:t>
            </a:r>
          </a:p>
          <a:p>
            <a:endParaRPr lang="en-US" dirty="0" smtClean="0"/>
          </a:p>
          <a:p>
            <a:r>
              <a:rPr lang="en-US" dirty="0" smtClean="0"/>
              <a:t>2014</a:t>
            </a:r>
            <a:endParaRPr lang="en-US" dirty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2020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451927" y="4424218"/>
            <a:ext cx="2318328" cy="48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240070" y="4922982"/>
            <a:ext cx="2447057" cy="21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64218" y="4664363"/>
            <a:ext cx="129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Andrews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765309" y="4801866"/>
            <a:ext cx="2185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it give us?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683790" y="4479697"/>
            <a:ext cx="1382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Fixture CPVA</a:t>
            </a:r>
            <a:endParaRPr lang="en-US" dirty="0"/>
          </a:p>
        </p:txBody>
      </p:sp>
      <p:cxnSp>
        <p:nvCxnSpPr>
          <p:cNvPr id="14" name="Straight Connector 13"/>
          <p:cNvCxnSpPr>
            <a:stCxn id="11" idx="1"/>
            <a:endCxn id="12" idx="0"/>
          </p:cNvCxnSpPr>
          <p:nvPr/>
        </p:nvCxnSpPr>
        <p:spPr>
          <a:xfrm flipV="1">
            <a:off x="8765309" y="4479697"/>
            <a:ext cx="609600" cy="50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584212" y="4092433"/>
            <a:ext cx="7768921" cy="73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0092" y="4331652"/>
            <a:ext cx="580117" cy="92131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660305" y="4378036"/>
            <a:ext cx="8101404" cy="10898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5463598" y="4792310"/>
            <a:ext cx="5324475" cy="23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90" y="3519810"/>
            <a:ext cx="941965" cy="57765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250329" y="3317015"/>
            <a:ext cx="2318328" cy="48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058282" y="3622835"/>
            <a:ext cx="21856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What does it give us?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121600" y="3870874"/>
            <a:ext cx="2447057" cy="212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5" idx="1"/>
          </p:cNvCxnSpPr>
          <p:nvPr/>
        </p:nvCxnSpPr>
        <p:spPr>
          <a:xfrm flipV="1">
            <a:off x="5058282" y="3622835"/>
            <a:ext cx="393793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04362" y="1907291"/>
            <a:ext cx="6864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CHARLIE(G.CPVA.VIRING.PENTAGON.JOEL.HMICEI:KYSTAL)</a:t>
            </a:r>
            <a:endParaRPr lang="en-US" dirty="0"/>
          </a:p>
        </p:txBody>
      </p:sp>
      <p:sp>
        <p:nvSpPr>
          <p:cNvPr id="30" name="Cube 29"/>
          <p:cNvSpPr/>
          <p:nvPr/>
        </p:nvSpPr>
        <p:spPr>
          <a:xfrm>
            <a:off x="2908767" y="1588646"/>
            <a:ext cx="691119" cy="6509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31" name="Cube 30"/>
          <p:cNvSpPr/>
          <p:nvPr/>
        </p:nvSpPr>
        <p:spPr>
          <a:xfrm>
            <a:off x="2920144" y="973890"/>
            <a:ext cx="691119" cy="6509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32" name="Cube 31"/>
          <p:cNvSpPr/>
          <p:nvPr/>
        </p:nvSpPr>
        <p:spPr>
          <a:xfrm>
            <a:off x="2886201" y="2201879"/>
            <a:ext cx="691119" cy="6509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33" name="Cube 32"/>
          <p:cNvSpPr/>
          <p:nvPr/>
        </p:nvSpPr>
        <p:spPr>
          <a:xfrm>
            <a:off x="2893093" y="2828310"/>
            <a:ext cx="691119" cy="6509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34" name="Cube 33"/>
          <p:cNvSpPr/>
          <p:nvPr/>
        </p:nvSpPr>
        <p:spPr>
          <a:xfrm>
            <a:off x="2892551" y="3515112"/>
            <a:ext cx="691119" cy="6509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35" name="Cube 34"/>
          <p:cNvSpPr/>
          <p:nvPr/>
        </p:nvSpPr>
        <p:spPr>
          <a:xfrm>
            <a:off x="2771860" y="4602000"/>
            <a:ext cx="691119" cy="6509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859" y="4294807"/>
            <a:ext cx="420288" cy="48906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723658" y="3519810"/>
            <a:ext cx="68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dryer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8765309" y="3331177"/>
            <a:ext cx="1235905" cy="38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842050" y="3773839"/>
            <a:ext cx="1173664" cy="99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580561" y="3476263"/>
            <a:ext cx="103229" cy="660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023906" y="3622835"/>
            <a:ext cx="43222" cy="5745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0478634" y="3412490"/>
            <a:ext cx="103229" cy="660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728654" y="3557968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KOCEMAN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0555188" y="3437053"/>
            <a:ext cx="547029" cy="167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0652100" y="3635459"/>
            <a:ext cx="483737" cy="187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ube 54"/>
          <p:cNvSpPr/>
          <p:nvPr/>
        </p:nvSpPr>
        <p:spPr>
          <a:xfrm>
            <a:off x="10789715" y="3413736"/>
            <a:ext cx="690049" cy="3060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56" name="Cube 55"/>
          <p:cNvSpPr/>
          <p:nvPr/>
        </p:nvSpPr>
        <p:spPr>
          <a:xfrm>
            <a:off x="9209685" y="3430518"/>
            <a:ext cx="690049" cy="23710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57" name="Cube 56"/>
          <p:cNvSpPr/>
          <p:nvPr/>
        </p:nvSpPr>
        <p:spPr>
          <a:xfrm>
            <a:off x="6530698" y="3430518"/>
            <a:ext cx="690049" cy="3060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3660305" y="3480075"/>
            <a:ext cx="8101404" cy="315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51927" y="3407874"/>
            <a:ext cx="7476434" cy="6891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301499" y="3020538"/>
            <a:ext cx="257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does it give us/me?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73" y="2940136"/>
            <a:ext cx="404710" cy="40471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537" y="2996634"/>
            <a:ext cx="491386" cy="36806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519634" y="2992720"/>
            <a:ext cx="7437880" cy="4094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800951" y="2443945"/>
            <a:ext cx="7031604" cy="4094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326418" y="1719033"/>
            <a:ext cx="2404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WWI.CONSTITUTION</a:t>
            </a:r>
            <a:r>
              <a:rPr lang="en-US" sz="800" strike="sngStrike" dirty="0" err="1" smtClean="0"/>
              <a:t>.invert</a:t>
            </a:r>
            <a:endParaRPr lang="en-US" sz="800" strike="sngStrike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578106" y="1778605"/>
            <a:ext cx="7320936" cy="4094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5463598" y="3205204"/>
            <a:ext cx="22474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300174" y="2932981"/>
            <a:ext cx="27093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CHECK PONT CHARLIE(G.VIRINGA MARY) 1990/4</a:t>
            </a:r>
            <a:endParaRPr lang="en-US" sz="10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011" y="1440443"/>
            <a:ext cx="491386" cy="368065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5300174" y="1456539"/>
            <a:ext cx="4092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HOMCIE:LUX.docs.HOMCE:IS-A-BELL.docs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806" y="1443560"/>
            <a:ext cx="271202" cy="363466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10652100" y="1456539"/>
            <a:ext cx="1539900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052960" y="1222482"/>
            <a:ext cx="4145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HOMCIE:LUX:COINTWON:INTERNESTOWN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410477" y="3234878"/>
            <a:ext cx="2265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HGOMCIE:LUX(country)LUZXEUBMER:SIWTZLAND</a:t>
            </a:r>
            <a:endParaRPr lang="en-US" sz="800" dirty="0"/>
          </a:p>
        </p:txBody>
      </p:sp>
      <p:cxnSp>
        <p:nvCxnSpPr>
          <p:cNvPr id="81" name="Straight Connector 80"/>
          <p:cNvCxnSpPr>
            <a:endCxn id="74" idx="1"/>
          </p:cNvCxnSpPr>
          <p:nvPr/>
        </p:nvCxnSpPr>
        <p:spPr>
          <a:xfrm>
            <a:off x="4563345" y="1463134"/>
            <a:ext cx="736829" cy="1780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969" y="1248452"/>
            <a:ext cx="690762" cy="501656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4086376" y="685218"/>
            <a:ext cx="39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41.G.WW1/2.FORT KNOX.VIRINGA.MARY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053024" y="765445"/>
            <a:ext cx="1321885" cy="2217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048623" y="1000060"/>
            <a:ext cx="1344210" cy="3764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9669558" y="953792"/>
            <a:ext cx="10583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HIRIGN DOCUMENTS</a:t>
            </a:r>
            <a:endParaRPr lang="en-US" sz="8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9392833" y="725015"/>
            <a:ext cx="1486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V1 1980-2023</a:t>
            </a:r>
          </a:p>
          <a:p>
            <a:r>
              <a:rPr lang="en-US" sz="800" dirty="0" smtClean="0"/>
              <a:t>V2 G.VIRING.MARY.FORT KNOX</a:t>
            </a:r>
            <a:endParaRPr lang="en-US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76088" y="1221820"/>
            <a:ext cx="5913739" cy="6150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197913" y="922697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$6T</a:t>
            </a:r>
            <a:endParaRPr lang="en-US" dirty="0"/>
          </a:p>
        </p:txBody>
      </p:sp>
      <p:cxnSp>
        <p:nvCxnSpPr>
          <p:cNvPr id="91" name="Straight Connector 90"/>
          <p:cNvCxnSpPr/>
          <p:nvPr/>
        </p:nvCxnSpPr>
        <p:spPr>
          <a:xfrm>
            <a:off x="5250329" y="3806407"/>
            <a:ext cx="1776921" cy="17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452" y="6123439"/>
            <a:ext cx="381000" cy="533400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3577320" y="6336145"/>
            <a:ext cx="1263533" cy="407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975" y="6220679"/>
            <a:ext cx="293632" cy="444029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1759" y="6095474"/>
            <a:ext cx="537070" cy="79471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975" y="5993734"/>
            <a:ext cx="1115004" cy="741985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6440597" y="5890955"/>
            <a:ext cx="1560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$1T </a:t>
            </a:r>
            <a:r>
              <a:rPr lang="en-US" dirty="0" smtClean="0"/>
              <a:t>KOCEMAN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5722" y="6210615"/>
            <a:ext cx="1235973" cy="388391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6654872" y="5966691"/>
            <a:ext cx="1608291" cy="71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3458780" y="5986634"/>
            <a:ext cx="511519" cy="6780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92" idx="0"/>
          </p:cNvCxnSpPr>
          <p:nvPr/>
        </p:nvCxnSpPr>
        <p:spPr>
          <a:xfrm flipH="1">
            <a:off x="3342965" y="6123439"/>
            <a:ext cx="9829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83378" y="5632028"/>
            <a:ext cx="387962" cy="697491"/>
          </a:xfrm>
          <a:prstGeom prst="rect">
            <a:avLst/>
          </a:prstGeom>
        </p:spPr>
      </p:pic>
      <p:cxnSp>
        <p:nvCxnSpPr>
          <p:cNvPr id="109" name="Straight Arrow Connector 108"/>
          <p:cNvCxnSpPr/>
          <p:nvPr/>
        </p:nvCxnSpPr>
        <p:spPr>
          <a:xfrm>
            <a:off x="1977359" y="5890955"/>
            <a:ext cx="1288344" cy="204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975" y="6063192"/>
            <a:ext cx="571767" cy="571767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206" y="6079566"/>
            <a:ext cx="1283908" cy="763286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753" y="6123438"/>
            <a:ext cx="344684" cy="514845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>
            <a:off x="10950972" y="6210615"/>
            <a:ext cx="1093246" cy="424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432" y="5933638"/>
            <a:ext cx="1344110" cy="89444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409" y="5632028"/>
            <a:ext cx="1285831" cy="855662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509" y="6050285"/>
            <a:ext cx="391536" cy="427958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8476" y="5796717"/>
            <a:ext cx="444445" cy="444445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10198709" y="5796717"/>
            <a:ext cx="1154424" cy="802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7004964" y="566378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124" name="Straight Connector 123"/>
          <p:cNvCxnSpPr/>
          <p:nvPr/>
        </p:nvCxnSpPr>
        <p:spPr>
          <a:xfrm flipH="1">
            <a:off x="10828702" y="5632028"/>
            <a:ext cx="306037" cy="1196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1240" y="5518891"/>
            <a:ext cx="850679" cy="566088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 flipV="1">
            <a:off x="8996218" y="5663781"/>
            <a:ext cx="2153874" cy="1014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504558" y="6131637"/>
            <a:ext cx="362498" cy="581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1431" y="5551157"/>
            <a:ext cx="387962" cy="697491"/>
          </a:xfrm>
          <a:prstGeom prst="rect">
            <a:avLst/>
          </a:prstGeom>
        </p:spPr>
      </p:pic>
      <p:cxnSp>
        <p:nvCxnSpPr>
          <p:cNvPr id="132" name="Straight Arrow Connector 131"/>
          <p:cNvCxnSpPr/>
          <p:nvPr/>
        </p:nvCxnSpPr>
        <p:spPr>
          <a:xfrm>
            <a:off x="8920000" y="5737785"/>
            <a:ext cx="1211734" cy="110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288875" y="5560258"/>
            <a:ext cx="2662097" cy="11943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1014629" y="6131294"/>
            <a:ext cx="1005204" cy="4871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708693" y="5618845"/>
            <a:ext cx="776055" cy="11943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743" y="6360630"/>
            <a:ext cx="163692" cy="163692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 flipH="1" flipV="1">
            <a:off x="6770255" y="6197861"/>
            <a:ext cx="940752" cy="401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04" y="6439690"/>
            <a:ext cx="100247" cy="100247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 flipH="1" flipV="1">
            <a:off x="7859326" y="6394576"/>
            <a:ext cx="193698" cy="169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465125" y="6181096"/>
            <a:ext cx="1710288" cy="3840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3" name="Straight Connector 142"/>
          <p:cNvCxnSpPr/>
          <p:nvPr/>
        </p:nvCxnSpPr>
        <p:spPr>
          <a:xfrm flipH="1" flipV="1">
            <a:off x="7315201" y="6439690"/>
            <a:ext cx="696778" cy="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298812" y="5979369"/>
            <a:ext cx="1181165" cy="7646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7" name="Straight Arrow Connector 146"/>
          <p:cNvCxnSpPr/>
          <p:nvPr/>
        </p:nvCxnSpPr>
        <p:spPr>
          <a:xfrm flipH="1" flipV="1">
            <a:off x="3176632" y="6329519"/>
            <a:ext cx="1093963" cy="6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3421859" y="6583875"/>
            <a:ext cx="163698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0.1 FBI:WMD for School </a:t>
            </a:r>
            <a:r>
              <a:rPr lang="en-US" sz="900" dirty="0" err="1" smtClean="0"/>
              <a:t>Shoter</a:t>
            </a:r>
            <a:endParaRPr lang="en-US" sz="900" dirty="0" smtClean="0"/>
          </a:p>
          <a:p>
            <a:r>
              <a:rPr lang="en-US" sz="800" strike="sngStrike" dirty="0" smtClean="0"/>
              <a:t>Braun</a:t>
            </a:r>
            <a:endParaRPr lang="en-US" sz="800" strike="sngStrike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343850" y="6672097"/>
            <a:ext cx="1554152" cy="174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144703" y="6099294"/>
            <a:ext cx="362498" cy="581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4285173" y="6135017"/>
            <a:ext cx="171585" cy="343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713973" y="5623514"/>
            <a:ext cx="3149881" cy="11896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660982" y="5618843"/>
            <a:ext cx="3815404" cy="12240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11" y="5531197"/>
            <a:ext cx="642360" cy="48115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2774404" y="6027831"/>
            <a:ext cx="129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!G.USD.EUR</a:t>
            </a:r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6579584" y="5508189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aws</a:t>
            </a:r>
            <a:endParaRPr lang="en-US" sz="800" strike="sngStrike" dirty="0"/>
          </a:p>
        </p:txBody>
      </p:sp>
      <p:sp>
        <p:nvSpPr>
          <p:cNvPr id="159" name="TextBox 158"/>
          <p:cNvSpPr txBox="1"/>
          <p:nvPr/>
        </p:nvSpPr>
        <p:spPr>
          <a:xfrm>
            <a:off x="6578399" y="5573855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jpmorgn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391739" y="5523479"/>
            <a:ext cx="5652479" cy="14074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7568657" y="3773839"/>
            <a:ext cx="986998" cy="218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786" y="768398"/>
            <a:ext cx="2782651" cy="478349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373" y="1358089"/>
            <a:ext cx="206320" cy="82528"/>
          </a:xfrm>
          <a:prstGeom prst="rect">
            <a:avLst/>
          </a:prstGeom>
        </p:spPr>
      </p:pic>
      <p:cxnSp>
        <p:nvCxnSpPr>
          <p:cNvPr id="166" name="Straight Connector 165"/>
          <p:cNvCxnSpPr>
            <a:stCxn id="164" idx="1"/>
          </p:cNvCxnSpPr>
          <p:nvPr/>
        </p:nvCxnSpPr>
        <p:spPr>
          <a:xfrm flipV="1">
            <a:off x="1502373" y="1320108"/>
            <a:ext cx="474986" cy="79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489223" y="1334392"/>
            <a:ext cx="294155" cy="1029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0" name="Straight Connector 169"/>
          <p:cNvCxnSpPr/>
          <p:nvPr/>
        </p:nvCxnSpPr>
        <p:spPr>
          <a:xfrm flipV="1">
            <a:off x="1550878" y="1324348"/>
            <a:ext cx="220208" cy="145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Picture 170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2" y="1273334"/>
            <a:ext cx="829556" cy="1072702"/>
          </a:xfrm>
          <a:prstGeom prst="rect">
            <a:avLst/>
          </a:prstGeom>
        </p:spPr>
      </p:pic>
      <p:pic>
        <p:nvPicPr>
          <p:cNvPr id="172" name="Picture 171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87" y="1672002"/>
            <a:ext cx="235895" cy="135024"/>
          </a:xfrm>
          <a:prstGeom prst="rect">
            <a:avLst/>
          </a:prstGeom>
        </p:spPr>
      </p:pic>
      <p:pic>
        <p:nvPicPr>
          <p:cNvPr id="173" name="Picture 172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305" y="1662735"/>
            <a:ext cx="257665" cy="144292"/>
          </a:xfrm>
          <a:prstGeom prst="rect">
            <a:avLst/>
          </a:prstGeom>
        </p:spPr>
      </p:pic>
      <p:cxnSp>
        <p:nvCxnSpPr>
          <p:cNvPr id="175" name="Straight Connector 174"/>
          <p:cNvCxnSpPr/>
          <p:nvPr/>
        </p:nvCxnSpPr>
        <p:spPr>
          <a:xfrm flipH="1" flipV="1">
            <a:off x="911468" y="1624858"/>
            <a:ext cx="797225" cy="282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50155" y="1633011"/>
            <a:ext cx="509815" cy="2455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7" name="TextBox 176"/>
          <p:cNvSpPr txBox="1"/>
          <p:nvPr/>
        </p:nvSpPr>
        <p:spPr>
          <a:xfrm>
            <a:off x="846501" y="1588248"/>
            <a:ext cx="271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1994 41.</a:t>
            </a:r>
            <a:r>
              <a:rPr lang="en-US" b="1" dirty="0" smtClean="0"/>
              <a:t>HOMCE:LUX</a:t>
            </a:r>
            <a:r>
              <a:rPr lang="en-US" dirty="0" smtClean="0"/>
              <a:t>:</a:t>
            </a:r>
            <a:r>
              <a:rPr lang="en-US" sz="800" strike="sngStrike" dirty="0" smtClean="0"/>
              <a:t>Angela.elke</a:t>
            </a:r>
            <a:endParaRPr lang="en-US" sz="800" strike="sngStrike" dirty="0"/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834867" y="1983334"/>
            <a:ext cx="936993" cy="1113639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228077" y="1816248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</a:t>
            </a:r>
            <a:endParaRPr lang="en-US" dirty="0"/>
          </a:p>
        </p:txBody>
      </p:sp>
      <p:sp>
        <p:nvSpPr>
          <p:cNvPr id="180" name="TextBox 179"/>
          <p:cNvSpPr txBox="1"/>
          <p:nvPr/>
        </p:nvSpPr>
        <p:spPr>
          <a:xfrm>
            <a:off x="1656704" y="1403135"/>
            <a:ext cx="96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G=GOTT</a:t>
            </a:r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2004475" y="3024388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Cruz, Ca</a:t>
            </a:r>
          </a:p>
          <a:p>
            <a:r>
              <a:rPr lang="en-US" dirty="0" smtClean="0"/>
              <a:t>St. </a:t>
            </a:r>
            <a:r>
              <a:rPr lang="en-US" dirty="0" err="1" smtClean="0"/>
              <a:t>Franis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100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7485" y="1184625"/>
            <a:ext cx="627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ELKE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70" y="4285673"/>
            <a:ext cx="657679" cy="368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6891604" y="3722098"/>
            <a:ext cx="966932" cy="2124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419269" y="4255398"/>
            <a:ext cx="657679" cy="3800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688268" y="1883772"/>
            <a:ext cx="21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March 23, 1994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43" y="1184625"/>
            <a:ext cx="1452996" cy="145299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7703909" y="1302327"/>
            <a:ext cx="1811230" cy="1335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018599" y="1466072"/>
            <a:ext cx="1637724" cy="10163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699319" y="1514329"/>
            <a:ext cx="196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February 26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472494" y="1483002"/>
            <a:ext cx="468398" cy="215444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Age </a:t>
            </a:r>
            <a:r>
              <a:rPr lang="en-US" sz="800" dirty="0" smtClean="0">
                <a:solidFill>
                  <a:schemeClr val="bg1"/>
                </a:solidFill>
              </a:rPr>
              <a:t>13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5408" y="1567460"/>
            <a:ext cx="761955" cy="76195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544153" y="1421976"/>
            <a:ext cx="1637724" cy="10163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281646" y="1517771"/>
            <a:ext cx="1233493" cy="611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849770" y="1484570"/>
            <a:ext cx="1039903" cy="672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58651" y="1598042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7th</a:t>
            </a:r>
            <a:endParaRPr lang="en-US" dirty="0"/>
          </a:p>
        </p:txBody>
      </p:sp>
      <p:sp>
        <p:nvSpPr>
          <p:cNvPr id="29" name="Cube 28"/>
          <p:cNvSpPr/>
          <p:nvPr/>
        </p:nvSpPr>
        <p:spPr>
          <a:xfrm>
            <a:off x="4878977" y="1829867"/>
            <a:ext cx="815632" cy="65254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380485" y="775437"/>
            <a:ext cx="1511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HOMICDI:LUX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629236" y="2637621"/>
            <a:ext cx="4379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twins</a:t>
            </a:r>
            <a:endParaRPr lang="en-US" sz="9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5561" y="2838838"/>
            <a:ext cx="1131455" cy="134476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042" y="2818561"/>
            <a:ext cx="1131455" cy="134476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8266" y="4463961"/>
            <a:ext cx="1131455" cy="1344762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218687" y="2452955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329848" y="2492464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VIOLA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426806" y="4101007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VIOLA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51488" y="1178632"/>
            <a:ext cx="419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She brings the cherry cholate, then he dies</a:t>
            </a:r>
            <a:endParaRPr lang="en-US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471055" y="831273"/>
            <a:ext cx="2253672" cy="39710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54934" y="1091847"/>
            <a:ext cx="11406909" cy="5526891"/>
          </a:xfrm>
          <a:prstGeom prst="rect">
            <a:avLst/>
          </a:prstGeom>
          <a:noFill/>
          <a:ln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804" y="3770540"/>
            <a:ext cx="2063658" cy="114430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497547" y="4486727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MILITARY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33410" y="4593063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MILITARY</a:t>
            </a:r>
            <a:endParaRPr lang="en-US" sz="800" dirty="0">
              <a:solidFill>
                <a:schemeClr val="accent6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87" y="4183600"/>
            <a:ext cx="218768" cy="218768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6354618" y="2129452"/>
            <a:ext cx="3829126" cy="227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46" idx="0"/>
          </p:cNvCxnSpPr>
          <p:nvPr/>
        </p:nvCxnSpPr>
        <p:spPr>
          <a:xfrm flipH="1">
            <a:off x="5485971" y="2031746"/>
            <a:ext cx="3505867" cy="2151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354485" y="4233343"/>
            <a:ext cx="240870" cy="1750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217519" y="4385479"/>
            <a:ext cx="240870" cy="1750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6317227" y="4392352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MILITARY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284881" y="4285474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MILITARY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0677363" y="2753037"/>
            <a:ext cx="15856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INTERTUPS: </a:t>
            </a:r>
          </a:p>
          <a:p>
            <a:r>
              <a:rPr lang="en-US" dirty="0" smtClean="0"/>
              <a:t>Fort </a:t>
            </a:r>
            <a:r>
              <a:rPr lang="en-US" dirty="0" err="1" smtClean="0"/>
              <a:t>Meyrs</a:t>
            </a:r>
            <a:endParaRPr lang="en-US" dirty="0" smtClean="0"/>
          </a:p>
          <a:p>
            <a:r>
              <a:rPr lang="en-US" dirty="0" smtClean="0"/>
              <a:t>Fort Worth</a:t>
            </a:r>
          </a:p>
          <a:p>
            <a:r>
              <a:rPr lang="en-US" strike="sngStrike" dirty="0" smtClean="0"/>
              <a:t>Dixie </a:t>
            </a:r>
            <a:r>
              <a:rPr lang="en-US" strike="sngStrike" dirty="0" err="1" smtClean="0"/>
              <a:t>chicjs</a:t>
            </a:r>
            <a:endParaRPr lang="en-US" strike="sngStrike" dirty="0" smtClean="0"/>
          </a:p>
          <a:p>
            <a:r>
              <a:rPr lang="en-US" dirty="0" smtClean="0"/>
              <a:t>1988 </a:t>
            </a:r>
            <a:r>
              <a:rPr lang="en-US" sz="800" strike="sngStrike" dirty="0" smtClean="0"/>
              <a:t>dolly </a:t>
            </a:r>
            <a:r>
              <a:rPr lang="en-US" sz="800" strike="sngStrike" dirty="0" err="1" smtClean="0"/>
              <a:t>parton</a:t>
            </a:r>
            <a:r>
              <a:rPr lang="en-US" sz="800" strike="sngStrike" dirty="0" smtClean="0"/>
              <a:t> </a:t>
            </a:r>
            <a:r>
              <a:rPr lang="en-US" dirty="0" err="1" smtClean="0"/>
              <a:t>phil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0693865" y="3489047"/>
            <a:ext cx="344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Eric[] </a:t>
            </a:r>
            <a:r>
              <a:rPr lang="en-US" sz="900" strike="sngStrike" dirty="0" err="1" smtClean="0"/>
              <a:t>disnland</a:t>
            </a:r>
            <a:r>
              <a:rPr lang="en-US" dirty="0" err="1" smtClean="0"/>
              <a:t>.VIRINGA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449796" y="5762152"/>
            <a:ext cx="338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March 23, 1994 HOMCE:LUX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867" y="5879465"/>
            <a:ext cx="882685" cy="45979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849770" y="5893204"/>
            <a:ext cx="193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He’s dead &amp; Intern</a:t>
            </a:r>
            <a:endParaRPr lang="en-US" strike="sngStrike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782867" y="5870316"/>
            <a:ext cx="887606" cy="5081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8571288" y="5946818"/>
            <a:ext cx="1137029" cy="502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887614" y="6131732"/>
            <a:ext cx="2336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KING.apptiship.2w.7th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19" y="6050738"/>
            <a:ext cx="850679" cy="56608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3339917" y="5939735"/>
            <a:ext cx="1451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Rita, v1,v2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3590563" y="6231534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Jobs/jobs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3253079" y="6305860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41.MLK(</a:t>
            </a:r>
            <a:r>
              <a:rPr lang="en-US" sz="800" strike="sngStrike" dirty="0" err="1" smtClean="0"/>
              <a:t>visa.bau.derobrits.fahter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314119" y="6108424"/>
            <a:ext cx="1579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§</a:t>
            </a:r>
            <a:r>
              <a:rPr lang="en-US" sz="900" dirty="0" err="1" smtClean="0"/>
              <a:t>Asssualt</a:t>
            </a:r>
            <a:r>
              <a:rPr lang="en-US" sz="900" dirty="0" smtClean="0"/>
              <a:t> </a:t>
            </a:r>
            <a:r>
              <a:rPr lang="en-US" sz="900" dirty="0" err="1" smtClean="0"/>
              <a:t>Mohter</a:t>
            </a:r>
            <a:r>
              <a:rPr lang="en-US" sz="900" dirty="0" smtClean="0"/>
              <a:t> 2Y!HOMCIE</a:t>
            </a:r>
            <a:endParaRPr lang="en-US" sz="9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289143" y="6010263"/>
            <a:ext cx="1981356" cy="6367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0" y="3855217"/>
            <a:ext cx="11895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</a:t>
            </a:r>
          </a:p>
          <a:p>
            <a:r>
              <a:rPr lang="en-US" dirty="0" smtClean="0"/>
              <a:t>:KYSTAL</a:t>
            </a:r>
          </a:p>
          <a:p>
            <a:r>
              <a:rPr lang="en-US" dirty="0" smtClean="0"/>
              <a:t>.</a:t>
            </a:r>
            <a:r>
              <a:rPr lang="en-US" dirty="0"/>
              <a:t>G</a:t>
            </a:r>
            <a:r>
              <a:rPr lang="en-US" dirty="0" smtClean="0"/>
              <a:t>ov. </a:t>
            </a:r>
            <a:r>
              <a:rPr lang="en-US" dirty="0" err="1" smtClean="0"/>
              <a:t>Schw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05" y="4653973"/>
            <a:ext cx="810441" cy="104798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006573" y="6027122"/>
            <a:ext cx="4106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twins</a:t>
            </a:r>
            <a:endParaRPr lang="en-US" sz="800" strike="sngStrike" dirty="0"/>
          </a:p>
        </p:txBody>
      </p:sp>
      <p:cxnSp>
        <p:nvCxnSpPr>
          <p:cNvPr id="77" name="Straight Arrow Connector 76"/>
          <p:cNvCxnSpPr>
            <a:stCxn id="75" idx="3"/>
          </p:cNvCxnSpPr>
          <p:nvPr/>
        </p:nvCxnSpPr>
        <p:spPr>
          <a:xfrm flipV="1">
            <a:off x="1417263" y="3398982"/>
            <a:ext cx="5158723" cy="2735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5" idx="1"/>
          </p:cNvCxnSpPr>
          <p:nvPr/>
        </p:nvCxnSpPr>
        <p:spPr>
          <a:xfrm flipH="1" flipV="1">
            <a:off x="845654" y="5982036"/>
            <a:ext cx="160919" cy="152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4991" y="6369526"/>
            <a:ext cx="11352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FBI:FORD </a:t>
            </a:r>
            <a:r>
              <a:rPr lang="en-US" sz="800" strike="sngStrike" dirty="0" err="1" smtClean="0"/>
              <a:t>taunus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tarus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485" y="1484570"/>
            <a:ext cx="3670006" cy="436189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44750" y="6488022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VIRING MARY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-98197" y="3214316"/>
            <a:ext cx="1439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</a:t>
            </a:r>
          </a:p>
          <a:p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724727" y="809590"/>
            <a:ext cx="1882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 smtClean="0"/>
              <a:t>LEVEL: </a:t>
            </a:r>
            <a:r>
              <a:rPr lang="en-US" sz="800" dirty="0" smtClean="0"/>
              <a:t>FORT KNOX.G.VIRIGN.MARY.CPVA.§187.PREA &amp; v2.FBI:KIDNAPPING  §Bystander</a:t>
            </a:r>
            <a:endParaRPr lang="en-US" sz="800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828041" y="3710050"/>
            <a:ext cx="2188318" cy="13264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5990027" y="4230365"/>
            <a:ext cx="375935" cy="291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548" y="786217"/>
            <a:ext cx="1120492" cy="48021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007" y="854506"/>
            <a:ext cx="740149" cy="312317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4415647" y="719829"/>
            <a:ext cx="10695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HOMCEI::IS:A-BELL</a:t>
            </a:r>
            <a:endParaRPr lang="en-US" sz="9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0" y="775437"/>
            <a:ext cx="12131250" cy="62102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2" y="5285217"/>
            <a:ext cx="805670" cy="11381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727" y="2350877"/>
            <a:ext cx="805670" cy="1138170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4596288" y="4397487"/>
            <a:ext cx="266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Angela: </a:t>
            </a:r>
            <a:r>
              <a:rPr lang="en-US" dirty="0" smtClean="0"/>
              <a:t>March 20</a:t>
            </a:r>
            <a:r>
              <a:rPr lang="en-US" baseline="30000" dirty="0" smtClean="0"/>
              <a:t>th</a:t>
            </a:r>
            <a:r>
              <a:rPr lang="en-US" dirty="0" smtClean="0"/>
              <a:t>, NY Martha</a:t>
            </a:r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60" y="4201778"/>
            <a:ext cx="563340" cy="984188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053" y="4310336"/>
            <a:ext cx="1119851" cy="745210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7989303" y="3835867"/>
            <a:ext cx="856479" cy="1382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27842" y="6490318"/>
            <a:ext cx="931632" cy="4468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Note: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987316" y="6481909"/>
            <a:ext cx="523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41.LEVEL: v1.FBI:KDINAPPING:ELKE  v1:HOCME:PETER</a:t>
            </a:r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589405" y="4203124"/>
            <a:ext cx="1547611" cy="10327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68" y="808828"/>
            <a:ext cx="653487" cy="92318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4" y="790700"/>
            <a:ext cx="876300" cy="876300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657152" y="1722145"/>
            <a:ext cx="11544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1986 !HOMCE:LUX:VHS</a:t>
            </a:r>
            <a:endParaRPr 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624596" y="1847660"/>
            <a:ext cx="14318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FBI:KIDNAPPING: MOTHER</a:t>
            </a:r>
            <a:endParaRPr lang="en-US" sz="900" dirty="0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914147" y="3083691"/>
            <a:ext cx="5451815" cy="2549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87599" y="6354377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G.VIRING.MARY</a:t>
            </a:r>
            <a:endParaRPr lang="en-US" sz="800" dirty="0"/>
          </a:p>
        </p:txBody>
      </p:sp>
      <p:sp>
        <p:nvSpPr>
          <p:cNvPr id="108" name="Rectangle 107"/>
          <p:cNvSpPr/>
          <p:nvPr/>
        </p:nvSpPr>
        <p:spPr>
          <a:xfrm>
            <a:off x="11055690" y="5802059"/>
            <a:ext cx="1111624" cy="5418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GOSPEL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1110724" y="6086788"/>
            <a:ext cx="6415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JOESPEH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124881" y="2143127"/>
            <a:ext cx="3762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WWI.HOMICIDE:KYSTAL 1980 </a:t>
            </a:r>
            <a:r>
              <a:rPr lang="en-US" strike="sngStrike" dirty="0" smtClean="0"/>
              <a:t>“</a:t>
            </a:r>
            <a:r>
              <a:rPr lang="en-US" strike="sngStrike" dirty="0" err="1" smtClean="0"/>
              <a:t>toosie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111" name="TextBox 110"/>
          <p:cNvSpPr txBox="1"/>
          <p:nvPr/>
        </p:nvSpPr>
        <p:spPr>
          <a:xfrm>
            <a:off x="209003" y="2381027"/>
            <a:ext cx="20633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Seperation</a:t>
            </a:r>
            <a:r>
              <a:rPr lang="en-US" sz="900" dirty="0" smtClean="0"/>
              <a:t> </a:t>
            </a:r>
            <a:r>
              <a:rPr lang="en-US" sz="900" dirty="0" err="1" smtClean="0"/>
              <a:t>Schazenegger</a:t>
            </a:r>
            <a:r>
              <a:rPr lang="en-US" sz="900" dirty="0" smtClean="0"/>
              <a:t>, Ronald Regan</a:t>
            </a:r>
            <a:endParaRPr lang="en-US" sz="9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976371" y="2223285"/>
            <a:ext cx="727092" cy="1826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184648" y="2520716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Jobs/jobs</a:t>
            </a:r>
            <a:endParaRPr lang="en-US" sz="800" strike="sngStrike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160340" y="2511712"/>
            <a:ext cx="7353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82858" y="2612660"/>
            <a:ext cx="13067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1980 </a:t>
            </a:r>
            <a:r>
              <a:rPr lang="en-US" sz="800" strike="sngStrike" dirty="0" err="1" smtClean="0"/>
              <a:t>gorbachev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redhouse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18" name="Straight Connector 117"/>
          <p:cNvCxnSpPr/>
          <p:nvPr/>
        </p:nvCxnSpPr>
        <p:spPr>
          <a:xfrm flipH="1" flipV="1">
            <a:off x="2880320" y="2242013"/>
            <a:ext cx="994096" cy="217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Cube 118"/>
          <p:cNvSpPr/>
          <p:nvPr/>
        </p:nvSpPr>
        <p:spPr>
          <a:xfrm>
            <a:off x="1366596" y="2586218"/>
            <a:ext cx="695106" cy="2398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120" name="TextBox 119"/>
          <p:cNvSpPr txBox="1"/>
          <p:nvPr/>
        </p:nvSpPr>
        <p:spPr>
          <a:xfrm>
            <a:off x="182858" y="2743697"/>
            <a:ext cx="5528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nonPolcieCfgLgoial.Gov</a:t>
            </a:r>
            <a:r>
              <a:rPr lang="en-US" dirty="0" smtClean="0"/>
              <a:t> </a:t>
            </a:r>
            <a:r>
              <a:rPr lang="en-US" dirty="0" err="1" smtClean="0"/>
              <a:t>Wifes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</a:t>
            </a:r>
            <a:r>
              <a:rPr lang="en-US" sz="800" strike="sngStrike" dirty="0" smtClean="0"/>
              <a:t>).Ronald </a:t>
            </a:r>
            <a:r>
              <a:rPr lang="en-US" sz="800" strike="sngStrike" dirty="0" err="1" smtClean="0"/>
              <a:t>Regn</a:t>
            </a:r>
            <a:r>
              <a:rPr lang="en-US" sz="800" strike="sngStrike" dirty="0" smtClean="0"/>
              <a:t>(yang </a:t>
            </a:r>
            <a:r>
              <a:rPr lang="en-US" sz="800" strike="sngStrike" dirty="0" err="1" smtClean="0"/>
              <a:t>graziiani</a:t>
            </a:r>
            <a:r>
              <a:rPr lang="en-US" sz="800" strike="sngStrike" dirty="0" smtClean="0"/>
              <a:t>) husband/wife</a:t>
            </a:r>
            <a:endParaRPr lang="en-US" sz="800" strike="sngStrike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407" y="3093317"/>
            <a:ext cx="1866886" cy="135638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940" y="2729602"/>
            <a:ext cx="891251" cy="54846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456" y="2782051"/>
            <a:ext cx="665334" cy="511995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4055216" y="2641638"/>
            <a:ext cx="907454" cy="80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2755074" y="2644728"/>
            <a:ext cx="1153117" cy="844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22" y="2851606"/>
            <a:ext cx="348845" cy="422376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 flipH="1" flipV="1">
            <a:off x="4169568" y="2816675"/>
            <a:ext cx="1334626" cy="360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613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C489B5-6431-4C50-A2FD-4E57859F7AD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36" y="3429000"/>
            <a:ext cx="731857" cy="480859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B23D510-BE16-49B1-8023-E274636863E4}"/>
              </a:ext>
            </a:extLst>
          </p:cNvPr>
          <p:cNvCxnSpPr/>
          <p:nvPr/>
        </p:nvCxnSpPr>
        <p:spPr>
          <a:xfrm flipV="1">
            <a:off x="2743200" y="2939845"/>
            <a:ext cx="1356852" cy="116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168959D-596E-4A22-85AB-80FA7AE7E8A3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C44089-16F4-4223-B58C-A2572E90EC21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769A274-86C0-4898-9D75-92FBF9778216}"/>
              </a:ext>
            </a:extLst>
          </p:cNvPr>
          <p:cNvSpPr/>
          <p:nvPr/>
        </p:nvSpPr>
        <p:spPr>
          <a:xfrm>
            <a:off x="-12700" y="6223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E856C9-40C6-42F4-A5A6-F93DC33E30A1}"/>
              </a:ext>
            </a:extLst>
          </p:cNvPr>
          <p:cNvSpPr/>
          <p:nvPr/>
        </p:nvSpPr>
        <p:spPr>
          <a:xfrm>
            <a:off x="2897936" y="3429000"/>
            <a:ext cx="731857" cy="4808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EDB0E2A-FBC0-4A0B-808D-5A2948F3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049" y="2351414"/>
            <a:ext cx="5215751" cy="293681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3E7958-4980-4758-A09E-5B20C9A279F9}"/>
              </a:ext>
            </a:extLst>
          </p:cNvPr>
          <p:cNvCxnSpPr/>
          <p:nvPr/>
        </p:nvCxnSpPr>
        <p:spPr>
          <a:xfrm>
            <a:off x="5191433" y="1976284"/>
            <a:ext cx="803377" cy="2076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539B1D4-9AC3-42CB-AAB4-96ED9E6058D0}"/>
              </a:ext>
            </a:extLst>
          </p:cNvPr>
          <p:cNvSpPr txBox="1"/>
          <p:nvPr/>
        </p:nvSpPr>
        <p:spPr>
          <a:xfrm>
            <a:off x="2904130" y="898148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nonPolcieTRX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3666C39-441C-44DF-B486-528A2C7E61FE}"/>
              </a:ext>
            </a:extLst>
          </p:cNvPr>
          <p:cNvSpPr/>
          <p:nvPr/>
        </p:nvSpPr>
        <p:spPr>
          <a:xfrm>
            <a:off x="5329085" y="1617059"/>
            <a:ext cx="3864077" cy="6347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6EDF5F9-8367-4AC3-8BAE-A670403FDD4F}"/>
              </a:ext>
            </a:extLst>
          </p:cNvPr>
          <p:cNvCxnSpPr>
            <a:stCxn id="16" idx="1"/>
          </p:cNvCxnSpPr>
          <p:nvPr/>
        </p:nvCxnSpPr>
        <p:spPr>
          <a:xfrm>
            <a:off x="5329085" y="1934452"/>
            <a:ext cx="3864077" cy="51939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8C16BB-10E1-41E4-8A50-9BA6FB8593A1}"/>
              </a:ext>
            </a:extLst>
          </p:cNvPr>
          <p:cNvSpPr/>
          <p:nvPr/>
        </p:nvSpPr>
        <p:spPr>
          <a:xfrm>
            <a:off x="5329085" y="824987"/>
            <a:ext cx="3864077" cy="6347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75684A-E3AC-44D2-B67C-2775A75FBF61}"/>
              </a:ext>
            </a:extLst>
          </p:cNvPr>
          <p:cNvCxnSpPr>
            <a:stCxn id="19" idx="1"/>
          </p:cNvCxnSpPr>
          <p:nvPr/>
        </p:nvCxnSpPr>
        <p:spPr>
          <a:xfrm>
            <a:off x="5329085" y="1142380"/>
            <a:ext cx="3864077" cy="51939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AEDA17F-945D-45E2-BB32-12DF9A36623D}"/>
              </a:ext>
            </a:extLst>
          </p:cNvPr>
          <p:cNvSpPr txBox="1"/>
          <p:nvPr/>
        </p:nvSpPr>
        <p:spPr>
          <a:xfrm>
            <a:off x="107860" y="6131331"/>
            <a:ext cx="467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HOMCEI:MATHEW §Theft 9 phones KOCHEMAN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915D312-6541-4917-94CC-556781B08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88" y="2449434"/>
            <a:ext cx="819048" cy="1580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42B73CC-9943-47B1-AD52-5A40537CA3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281" y="2482767"/>
            <a:ext cx="752381" cy="151428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2070E7D-AFE3-49EA-9F51-783219847828}"/>
              </a:ext>
            </a:extLst>
          </p:cNvPr>
          <p:cNvCxnSpPr>
            <a:cxnSpLocks/>
          </p:cNvCxnSpPr>
          <p:nvPr/>
        </p:nvCxnSpPr>
        <p:spPr>
          <a:xfrm>
            <a:off x="513588" y="2449434"/>
            <a:ext cx="1930521" cy="15476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7F65B76-F330-40DE-B303-1D9D6C056A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66" y="860320"/>
            <a:ext cx="1295402" cy="6477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98AF23-448F-4F44-B54B-374F7F301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107" y="1045035"/>
            <a:ext cx="509386" cy="74600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F501668-9B95-437F-B95E-AFA7D37E1E1F}"/>
              </a:ext>
            </a:extLst>
          </p:cNvPr>
          <p:cNvSpPr/>
          <p:nvPr/>
        </p:nvSpPr>
        <p:spPr>
          <a:xfrm>
            <a:off x="842108" y="1024309"/>
            <a:ext cx="527971" cy="8047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30CC6C2-CE95-4E24-B339-BAD010B2CF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7" y="808638"/>
            <a:ext cx="613565" cy="78006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6E76641-8452-416F-BCE3-F5ED9BF48A71}"/>
              </a:ext>
            </a:extLst>
          </p:cNvPr>
          <p:cNvSpPr/>
          <p:nvPr/>
        </p:nvSpPr>
        <p:spPr>
          <a:xfrm>
            <a:off x="591478" y="2449434"/>
            <a:ext cx="1699542" cy="15476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4911BCA-F827-42E1-BE3B-BB7813677B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702" y="2678979"/>
            <a:ext cx="601477" cy="1284404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893D15E-19CA-42D4-9CED-2763F608E1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0125" y="2843707"/>
            <a:ext cx="517668" cy="90174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BC55DC-BC83-457E-B1D4-A7AEA39997A1}"/>
              </a:ext>
            </a:extLst>
          </p:cNvPr>
          <p:cNvCxnSpPr/>
          <p:nvPr/>
        </p:nvCxnSpPr>
        <p:spPr>
          <a:xfrm flipH="1" flipV="1">
            <a:off x="982102" y="2482767"/>
            <a:ext cx="1004014" cy="16172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2F9576E-77E4-4365-8BD7-0E8A95C22A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7148" y="1284946"/>
            <a:ext cx="371829" cy="64770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68FCB0D-126B-4091-A22F-4D8B2B344837}"/>
              </a:ext>
            </a:extLst>
          </p:cNvPr>
          <p:cNvSpPr txBox="1"/>
          <p:nvPr/>
        </p:nvSpPr>
        <p:spPr>
          <a:xfrm>
            <a:off x="439402" y="4754802"/>
            <a:ext cx="2800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CDCR.FBI.INVESTION(</a:t>
            </a:r>
            <a:r>
              <a:rPr lang="en-US" strike="sngStrike" dirty="0"/>
              <a:t>doors)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C6CC8430-1767-4211-A096-25E73AEDE9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8321" y="4933493"/>
            <a:ext cx="745951" cy="65059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93B141F-BEFB-4FD3-B0E7-9CA5B04DF2E1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58" y="5124134"/>
            <a:ext cx="462990" cy="31777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F6735B3-3E06-4492-9616-63E81EFD954B}"/>
              </a:ext>
            </a:extLst>
          </p:cNvPr>
          <p:cNvCxnSpPr/>
          <p:nvPr/>
        </p:nvCxnSpPr>
        <p:spPr>
          <a:xfrm flipV="1">
            <a:off x="2072443" y="5210792"/>
            <a:ext cx="958097" cy="218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B2DF67A0-0CE8-4E0F-9AB4-3765934C6E3F}"/>
              </a:ext>
            </a:extLst>
          </p:cNvPr>
          <p:cNvSpPr/>
          <p:nvPr/>
        </p:nvSpPr>
        <p:spPr>
          <a:xfrm>
            <a:off x="2346111" y="5139348"/>
            <a:ext cx="462991" cy="3177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4A6FC2F-B6A9-42B9-968A-091078DA73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33558" y="2080367"/>
            <a:ext cx="476190" cy="6190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E783EA8B-C394-4181-8C3C-64E76191D3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596" y="4100053"/>
            <a:ext cx="1571328" cy="1571328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D173AA2-F80A-4A84-8C62-B24FF99C3DB3}"/>
              </a:ext>
            </a:extLst>
          </p:cNvPr>
          <p:cNvCxnSpPr>
            <a:cxnSpLocks/>
          </p:cNvCxnSpPr>
          <p:nvPr/>
        </p:nvCxnSpPr>
        <p:spPr>
          <a:xfrm>
            <a:off x="10461523" y="2576052"/>
            <a:ext cx="411362" cy="579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F26B111-0823-40C9-BF4F-5F5C2A998550}"/>
              </a:ext>
            </a:extLst>
          </p:cNvPr>
          <p:cNvCxnSpPr>
            <a:cxnSpLocks/>
          </p:cNvCxnSpPr>
          <p:nvPr/>
        </p:nvCxnSpPr>
        <p:spPr>
          <a:xfrm>
            <a:off x="10835072" y="2583527"/>
            <a:ext cx="412393" cy="619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9BAF80E-D8E1-4BDC-BAE5-6D23E86976C2}"/>
              </a:ext>
            </a:extLst>
          </p:cNvPr>
          <p:cNvSpPr/>
          <p:nvPr/>
        </p:nvSpPr>
        <p:spPr>
          <a:xfrm>
            <a:off x="10461523" y="3243486"/>
            <a:ext cx="668593" cy="76156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PENTAGON.EMEA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0551CFB-CE11-4B7A-B60D-B946F2FEDA62}"/>
              </a:ext>
            </a:extLst>
          </p:cNvPr>
          <p:cNvSpPr/>
          <p:nvPr/>
        </p:nvSpPr>
        <p:spPr>
          <a:xfrm>
            <a:off x="11200066" y="3261679"/>
            <a:ext cx="668593" cy="7615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JOEB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3FF2703-761C-4B52-A7E4-3518EC220028}"/>
              </a:ext>
            </a:extLst>
          </p:cNvPr>
          <p:cNvSpPr/>
          <p:nvPr/>
        </p:nvSpPr>
        <p:spPr>
          <a:xfrm>
            <a:off x="11503665" y="3397381"/>
            <a:ext cx="688335" cy="4224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FFDE792-7491-4032-A6E4-17A9404A5E2F}"/>
              </a:ext>
            </a:extLst>
          </p:cNvPr>
          <p:cNvSpPr txBox="1"/>
          <p:nvPr/>
        </p:nvSpPr>
        <p:spPr>
          <a:xfrm>
            <a:off x="10476879" y="2298101"/>
            <a:ext cx="7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829753C-3D45-4D1C-8F84-232CD0952320}"/>
              </a:ext>
            </a:extLst>
          </p:cNvPr>
          <p:cNvSpPr txBox="1"/>
          <p:nvPr/>
        </p:nvSpPr>
        <p:spPr>
          <a:xfrm>
            <a:off x="9330814" y="1656965"/>
            <a:ext cx="275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strike="sngStrike" dirty="0" err="1"/>
              <a:t>Ibm.damiler</a:t>
            </a:r>
            <a:r>
              <a:rPr lang="en-US" dirty="0" err="1"/>
              <a:t>.STUGART</a:t>
            </a:r>
            <a:endParaRPr lang="en-US" dirty="0"/>
          </a:p>
          <a:p>
            <a:r>
              <a:rPr lang="en-US" sz="1000" strike="sngStrike" dirty="0"/>
              <a:t>1500 </a:t>
            </a:r>
            <a:r>
              <a:rPr lang="en-US" sz="1000" strike="sngStrike" dirty="0" err="1"/>
              <a:t>Schwabien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Schudeler</a:t>
            </a:r>
            <a:endParaRPr lang="en-US" sz="1000" strike="sngStrik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8A8896-BFF9-43C3-BB67-045D9F3724A6}"/>
              </a:ext>
            </a:extLst>
          </p:cNvPr>
          <p:cNvSpPr txBox="1"/>
          <p:nvPr/>
        </p:nvSpPr>
        <p:spPr>
          <a:xfrm>
            <a:off x="9857577" y="3926144"/>
            <a:ext cx="122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</a:t>
            </a:r>
            <a:r>
              <a:rPr lang="en-US" sz="800" strike="sngStrike" dirty="0"/>
              <a:t>easy button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7FE4F2C-D080-4689-B18D-CE6A1068E0CE}"/>
              </a:ext>
            </a:extLst>
          </p:cNvPr>
          <p:cNvSpPr txBox="1"/>
          <p:nvPr/>
        </p:nvSpPr>
        <p:spPr>
          <a:xfrm>
            <a:off x="3836933" y="5402866"/>
            <a:ext cx="6388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FBI:WMD:GREEN</a:t>
            </a:r>
          </a:p>
          <a:p>
            <a:r>
              <a:rPr lang="en-US" dirty="0"/>
              <a:t>Jason ( Jason </a:t>
            </a:r>
            <a:r>
              <a:rPr lang="en-US" dirty="0" err="1"/>
              <a:t>Hengels,INTNER</a:t>
            </a:r>
            <a:r>
              <a:rPr lang="en-US" dirty="0"/>
              <a:t> PAYMETNSS), SEUCIRTY: Leigh Smith</a:t>
            </a:r>
          </a:p>
          <a:p>
            <a:r>
              <a:rPr lang="en-US" dirty="0"/>
              <a:t>Coldwell, Jim Hitcher</a:t>
            </a:r>
          </a:p>
          <a:p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51548B9-309A-4866-AC38-59133458D1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2402" y="2012943"/>
            <a:ext cx="371829" cy="64770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265CD54-E99D-4266-B228-59E493AFA5E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29793" y="1337816"/>
            <a:ext cx="667371" cy="526682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B895ADB-16E2-4A66-BC5C-6AFF0595FCBB}"/>
              </a:ext>
            </a:extLst>
          </p:cNvPr>
          <p:cNvCxnSpPr/>
          <p:nvPr/>
        </p:nvCxnSpPr>
        <p:spPr>
          <a:xfrm flipV="1">
            <a:off x="3451296" y="1337816"/>
            <a:ext cx="1329062" cy="453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C3D089C6-345F-4F81-A48C-15FF0A9C0318}"/>
              </a:ext>
            </a:extLst>
          </p:cNvPr>
          <p:cNvSpPr/>
          <p:nvPr/>
        </p:nvSpPr>
        <p:spPr>
          <a:xfrm>
            <a:off x="3629793" y="1319653"/>
            <a:ext cx="731857" cy="4808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752CC38-1CD0-4D3A-BFCB-910DE38D2007}"/>
              </a:ext>
            </a:extLst>
          </p:cNvPr>
          <p:cNvCxnSpPr/>
          <p:nvPr/>
        </p:nvCxnSpPr>
        <p:spPr>
          <a:xfrm flipV="1">
            <a:off x="3451296" y="1418037"/>
            <a:ext cx="845868" cy="373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B68732E0-B304-4C73-9F63-BC93D9F3587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1880" y="2281827"/>
            <a:ext cx="333333" cy="2761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A837B0E-ECD6-4667-BDF2-58BED0B21473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967" y="2021838"/>
            <a:ext cx="462990" cy="31777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7A4297EE-C59C-4CF9-8B5F-C39A414CCF90}"/>
              </a:ext>
            </a:extLst>
          </p:cNvPr>
          <p:cNvSpPr/>
          <p:nvPr/>
        </p:nvSpPr>
        <p:spPr>
          <a:xfrm>
            <a:off x="3544820" y="2037052"/>
            <a:ext cx="462991" cy="3177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43AB275-4B7F-4E84-9F28-4A0FDFF7FB01}"/>
              </a:ext>
            </a:extLst>
          </p:cNvPr>
          <p:cNvCxnSpPr/>
          <p:nvPr/>
        </p:nvCxnSpPr>
        <p:spPr>
          <a:xfrm flipV="1">
            <a:off x="3567228" y="1932648"/>
            <a:ext cx="578235" cy="532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85DEC5D9-80E9-405D-B589-EAB47B5532E1}"/>
              </a:ext>
            </a:extLst>
          </p:cNvPr>
          <p:cNvSpPr/>
          <p:nvPr/>
        </p:nvSpPr>
        <p:spPr>
          <a:xfrm>
            <a:off x="3030540" y="759427"/>
            <a:ext cx="1591624" cy="2368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MILTIARY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8E1566-9544-43B7-90E6-D80D54FCB613}"/>
              </a:ext>
            </a:extLst>
          </p:cNvPr>
          <p:cNvSpPr/>
          <p:nvPr/>
        </p:nvSpPr>
        <p:spPr>
          <a:xfrm>
            <a:off x="10955610" y="1089226"/>
            <a:ext cx="1223690" cy="3965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SALAMON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759524D-AE6B-4475-8950-BB2436987460}"/>
              </a:ext>
            </a:extLst>
          </p:cNvPr>
          <p:cNvSpPr txBox="1"/>
          <p:nvPr/>
        </p:nvSpPr>
        <p:spPr>
          <a:xfrm>
            <a:off x="10977298" y="1376734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Sax,Jothan</a:t>
            </a:r>
            <a:r>
              <a:rPr lang="en-US" sz="800" strike="sngStrike" dirty="0"/>
              <a:t>,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4C1E7EB-1908-422E-848B-7103BA7E70D4}"/>
              </a:ext>
            </a:extLst>
          </p:cNvPr>
          <p:cNvSpPr/>
          <p:nvPr/>
        </p:nvSpPr>
        <p:spPr>
          <a:xfrm>
            <a:off x="11456526" y="1287633"/>
            <a:ext cx="8242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“flock”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CB71592-2D76-4869-8D63-89763BA83310}"/>
              </a:ext>
            </a:extLst>
          </p:cNvPr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034" y="2202655"/>
            <a:ext cx="295646" cy="148759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BBD27FF-EB6E-4995-AB2A-E8D62FAAF5D6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7740" y="2010393"/>
            <a:ext cx="265925" cy="14205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DD2A88C9-3B9F-4072-B3C4-1CEA6958AA0C}"/>
              </a:ext>
            </a:extLst>
          </p:cNvPr>
          <p:cNvSpPr txBox="1"/>
          <p:nvPr/>
        </p:nvSpPr>
        <p:spPr>
          <a:xfrm>
            <a:off x="11184455" y="3782051"/>
            <a:ext cx="747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ATOMLCOCIK</a:t>
            </a:r>
          </a:p>
          <a:p>
            <a:r>
              <a:rPr lang="en-US" sz="800" dirty="0"/>
              <a:t>(FBI:WMD)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D5856DB-454C-4BB0-A87C-57F6317D31E0}"/>
              </a:ext>
            </a:extLst>
          </p:cNvPr>
          <p:cNvSpPr txBox="1"/>
          <p:nvPr/>
        </p:nvSpPr>
        <p:spPr>
          <a:xfrm>
            <a:off x="10407184" y="3668790"/>
            <a:ext cx="8703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1"/>
                </a:solidFill>
              </a:rPr>
              <a:t>ATOMLCOCIK(FBI:WMD)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1D5513C-F0CC-4BA3-9581-A1FA434E3540}"/>
              </a:ext>
            </a:extLst>
          </p:cNvPr>
          <p:cNvSpPr txBox="1"/>
          <p:nvPr/>
        </p:nvSpPr>
        <p:spPr>
          <a:xfrm>
            <a:off x="9711958" y="2982135"/>
            <a:ext cx="2467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IMPORT </a:t>
            </a:r>
            <a:r>
              <a:rPr lang="en-US" sz="1000" dirty="0"/>
              <a:t>OFFIST </a:t>
            </a:r>
            <a:r>
              <a:rPr lang="en-US" sz="1000" strike="sngStrike" dirty="0" err="1"/>
              <a:t>workday.drdre.</a:t>
            </a:r>
            <a:r>
              <a:rPr lang="en-US" sz="1000" dirty="0" err="1"/>
              <a:t>KOCHEMAN</a:t>
            </a:r>
            <a:endParaRPr lang="en-US" sz="1000" dirty="0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C79D5688-7988-467B-987C-26DED9518F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7548" y="2737118"/>
            <a:ext cx="371829" cy="647702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EAE43784-FFDD-4C87-897B-36CEBC593DB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530534" y="2790412"/>
            <a:ext cx="411893" cy="247136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EE0F7E4D-0E89-407C-950A-34C1BC1B5800}"/>
              </a:ext>
            </a:extLst>
          </p:cNvPr>
          <p:cNvSpPr/>
          <p:nvPr/>
        </p:nvSpPr>
        <p:spPr>
          <a:xfrm>
            <a:off x="3490637" y="2768020"/>
            <a:ext cx="462991" cy="3177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0473F5A-933B-47D1-BFF3-3B2126EC1427}"/>
              </a:ext>
            </a:extLst>
          </p:cNvPr>
          <p:cNvCxnSpPr/>
          <p:nvPr/>
        </p:nvCxnSpPr>
        <p:spPr>
          <a:xfrm flipV="1">
            <a:off x="3483808" y="2624480"/>
            <a:ext cx="578235" cy="532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012A5FD7-9886-4C68-A5F3-74257DEFFB42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026" y="2112803"/>
            <a:ext cx="429321" cy="442920"/>
          </a:xfrm>
          <a:prstGeom prst="rect">
            <a:avLst/>
          </a:prstGeom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D0C3B57-B9AC-492C-A912-FBA37C519F70}"/>
              </a:ext>
            </a:extLst>
          </p:cNvPr>
          <p:cNvCxnSpPr/>
          <p:nvPr/>
        </p:nvCxnSpPr>
        <p:spPr>
          <a:xfrm flipV="1">
            <a:off x="2346111" y="1918575"/>
            <a:ext cx="598389" cy="8494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1CC834B0-9AA5-420F-82C9-344668B9E5DC}"/>
              </a:ext>
            </a:extLst>
          </p:cNvPr>
          <p:cNvSpPr/>
          <p:nvPr/>
        </p:nvSpPr>
        <p:spPr>
          <a:xfrm>
            <a:off x="2477574" y="2093187"/>
            <a:ext cx="375311" cy="4625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B333319-651B-492B-BDC3-C382081B8D9A}"/>
              </a:ext>
            </a:extLst>
          </p:cNvPr>
          <p:cNvSpPr/>
          <p:nvPr/>
        </p:nvSpPr>
        <p:spPr>
          <a:xfrm>
            <a:off x="1113863" y="2699415"/>
            <a:ext cx="684311" cy="11229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2D2DE8C-15A0-4CD9-90A0-A9D29785F176}"/>
              </a:ext>
            </a:extLst>
          </p:cNvPr>
          <p:cNvSpPr/>
          <p:nvPr/>
        </p:nvSpPr>
        <p:spPr>
          <a:xfrm>
            <a:off x="3044967" y="1257000"/>
            <a:ext cx="438842" cy="6692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DDEAA18-8752-4D2D-B128-C3B83D64F093}"/>
              </a:ext>
            </a:extLst>
          </p:cNvPr>
          <p:cNvSpPr/>
          <p:nvPr/>
        </p:nvSpPr>
        <p:spPr>
          <a:xfrm>
            <a:off x="3036853" y="1940472"/>
            <a:ext cx="438842" cy="6692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6ED50E6-EF2D-4727-AB55-5CF67E681802}"/>
              </a:ext>
            </a:extLst>
          </p:cNvPr>
          <p:cNvSpPr/>
          <p:nvPr/>
        </p:nvSpPr>
        <p:spPr>
          <a:xfrm>
            <a:off x="3033765" y="2743897"/>
            <a:ext cx="438842" cy="6692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C6597AB-9539-4406-83A4-92C8D2727F0B}"/>
              </a:ext>
            </a:extLst>
          </p:cNvPr>
          <p:cNvSpPr/>
          <p:nvPr/>
        </p:nvSpPr>
        <p:spPr>
          <a:xfrm>
            <a:off x="2976842" y="1245413"/>
            <a:ext cx="1472537" cy="21307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1936B48-E8D8-4C22-98D7-FB6F96727DB2}"/>
              </a:ext>
            </a:extLst>
          </p:cNvPr>
          <p:cNvSpPr txBox="1"/>
          <p:nvPr/>
        </p:nvSpPr>
        <p:spPr>
          <a:xfrm>
            <a:off x="3170579" y="1644610"/>
            <a:ext cx="90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D78D9CB-CD53-4B07-9F1A-927D083D4007}"/>
              </a:ext>
            </a:extLst>
          </p:cNvPr>
          <p:cNvSpPr txBox="1"/>
          <p:nvPr/>
        </p:nvSpPr>
        <p:spPr>
          <a:xfrm>
            <a:off x="3236261" y="1876434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One Picture Per day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17A0D89-50F6-4815-9E2E-0D0992B242A6}"/>
              </a:ext>
            </a:extLst>
          </p:cNvPr>
          <p:cNvSpPr txBox="1"/>
          <p:nvPr/>
        </p:nvSpPr>
        <p:spPr>
          <a:xfrm>
            <a:off x="3091260" y="2016746"/>
            <a:ext cx="12394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SQ.CPVA.§187.PREA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F5B6F60-3929-4D03-A405-48BEA39AF9C4}"/>
              </a:ext>
            </a:extLst>
          </p:cNvPr>
          <p:cNvCxnSpPr>
            <a:cxnSpLocks/>
          </p:cNvCxnSpPr>
          <p:nvPr/>
        </p:nvCxnSpPr>
        <p:spPr>
          <a:xfrm>
            <a:off x="11677130" y="2576052"/>
            <a:ext cx="411362" cy="579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6552A0D-27C3-4E2E-8E72-CAFC7D85F0FA}"/>
              </a:ext>
            </a:extLst>
          </p:cNvPr>
          <p:cNvSpPr txBox="1"/>
          <p:nvPr/>
        </p:nvSpPr>
        <p:spPr>
          <a:xfrm>
            <a:off x="11284247" y="26358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F166967-66A9-4EF5-AECA-7AC9A10DAB60}"/>
              </a:ext>
            </a:extLst>
          </p:cNvPr>
          <p:cNvSpPr txBox="1"/>
          <p:nvPr/>
        </p:nvSpPr>
        <p:spPr>
          <a:xfrm>
            <a:off x="11448830" y="2302368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199D121-0DD4-4594-835C-9EEAE432DBB3}"/>
              </a:ext>
            </a:extLst>
          </p:cNvPr>
          <p:cNvSpPr/>
          <p:nvPr/>
        </p:nvSpPr>
        <p:spPr>
          <a:xfrm>
            <a:off x="9715572" y="2081508"/>
            <a:ext cx="745951" cy="650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BF4E871-D640-4951-814A-AB091912B6FB}"/>
              </a:ext>
            </a:extLst>
          </p:cNvPr>
          <p:cNvSpPr txBox="1"/>
          <p:nvPr/>
        </p:nvSpPr>
        <p:spPr>
          <a:xfrm>
            <a:off x="9572157" y="2168218"/>
            <a:ext cx="1861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CPVA.VIRIGNA.MLK</a:t>
            </a:r>
          </a:p>
          <a:p>
            <a:r>
              <a:rPr lang="en-US" sz="800" dirty="0"/>
              <a:t> framework 3.1 introduction </a:t>
            </a:r>
            <a:r>
              <a:rPr lang="en-US" sz="800" dirty="0" err="1"/>
              <a:t>gheo</a:t>
            </a:r>
            <a:r>
              <a:rPr lang="en-US" sz="800" dirty="0"/>
              <a:t>(KING)</a:t>
            </a:r>
          </a:p>
          <a:p>
            <a:r>
              <a:rPr lang="en-US" sz="800" dirty="0"/>
              <a:t>CPVA.VIRING.JFK</a:t>
            </a:r>
          </a:p>
          <a:p>
            <a:r>
              <a:rPr lang="en-US" sz="800" dirty="0"/>
              <a:t>  for loop </a:t>
            </a:r>
            <a:r>
              <a:rPr lang="en-US" sz="800" dirty="0" err="1"/>
              <a:t>unix</a:t>
            </a:r>
            <a:r>
              <a:rPr lang="en-US" sz="800" dirty="0"/>
              <a:t> </a:t>
            </a:r>
            <a:r>
              <a:rPr lang="en-US" sz="800" strike="sngStrike" dirty="0" err="1"/>
              <a:t>ghoe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lukanoich</a:t>
            </a:r>
            <a:r>
              <a:rPr lang="en-US" sz="800" strike="sngStrike" dirty="0"/>
              <a:t>)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EF154C04-5706-4883-A8FC-C2E3CB6DCD12}"/>
              </a:ext>
            </a:extLst>
          </p:cNvPr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32" y="941681"/>
            <a:ext cx="471650" cy="473756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-12700" y="723900"/>
            <a:ext cx="12131250" cy="6026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34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1" y="1203035"/>
            <a:ext cx="870527" cy="87052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013528" y="1071417"/>
            <a:ext cx="1754909" cy="15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540001" y="1203034"/>
            <a:ext cx="870527" cy="8705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42328" y="1366981"/>
            <a:ext cx="284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§187.PREA  </a:t>
            </a:r>
            <a:r>
              <a:rPr lang="en-US" strike="sngStrike" dirty="0" err="1" smtClean="0"/>
              <a:t>Electic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Chair.Hell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6691121" y="1366981"/>
            <a:ext cx="1122844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</a:t>
            </a:r>
            <a:r>
              <a:rPr lang="en-US" dirty="0" err="1" smtClean="0"/>
              <a:t>Ueber</a:t>
            </a:r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959928" y="1326730"/>
            <a:ext cx="2766292" cy="4352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556" y="1390720"/>
            <a:ext cx="519333" cy="3455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480" y="1390720"/>
            <a:ext cx="548721" cy="30728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7813965" y="1390720"/>
            <a:ext cx="1533236" cy="345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959928" y="1334015"/>
            <a:ext cx="4221018" cy="4352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>
            <a:endCxn id="124" idx="3"/>
          </p:cNvCxnSpPr>
          <p:nvPr/>
        </p:nvCxnSpPr>
        <p:spPr>
          <a:xfrm flipV="1">
            <a:off x="7813965" y="1551647"/>
            <a:ext cx="1366981" cy="11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927647" y="1982956"/>
            <a:ext cx="304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nonPoliceWellInspectorLogical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043056" y="886690"/>
            <a:ext cx="296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FBI:WMD:MLK(</a:t>
            </a:r>
            <a:r>
              <a:rPr lang="en-US" b="1" strike="sngStrike" dirty="0" err="1" smtClean="0"/>
              <a:t>gorhvo</a:t>
            </a:r>
            <a:r>
              <a:rPr lang="en-US" b="1" strike="sngStrike" dirty="0" smtClean="0"/>
              <a:t>(</a:t>
            </a:r>
            <a:r>
              <a:rPr lang="en-US" b="1" dirty="0" smtClean="0"/>
              <a:t>KING)</a:t>
            </a:r>
            <a:endParaRPr lang="en-US" b="1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679" y="1858931"/>
            <a:ext cx="1128572" cy="753311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153892" y="2789381"/>
            <a:ext cx="2842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Tivoli </a:t>
            </a:r>
            <a:r>
              <a:rPr lang="en-US" dirty="0" err="1" smtClean="0"/>
              <a:t>Framork</a:t>
            </a:r>
            <a:r>
              <a:rPr lang="en-US" dirty="0" smtClean="0"/>
              <a:t> </a:t>
            </a:r>
            <a:r>
              <a:rPr lang="en-US" dirty="0" err="1" smtClean="0"/>
              <a:t>Ebay</a:t>
            </a:r>
            <a:r>
              <a:rPr lang="en-US" dirty="0" smtClean="0"/>
              <a:t> – </a:t>
            </a:r>
            <a:r>
              <a:rPr lang="en-US" dirty="0" err="1" smtClean="0"/>
              <a:t>Paypal</a:t>
            </a:r>
            <a:endParaRPr lang="en-US" dirty="0" smtClean="0"/>
          </a:p>
          <a:p>
            <a:r>
              <a:rPr lang="en-US" dirty="0" smtClean="0"/>
              <a:t>MLK(KING) - </a:t>
            </a:r>
            <a:r>
              <a:rPr lang="en-US" dirty="0" err="1" smtClean="0"/>
              <a:t>Paypal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4239492" y="2493817"/>
            <a:ext cx="688155" cy="4618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8" name="Oval 77"/>
          <p:cNvSpPr/>
          <p:nvPr/>
        </p:nvSpPr>
        <p:spPr>
          <a:xfrm>
            <a:off x="4137892" y="2881745"/>
            <a:ext cx="822036" cy="6465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3842328" y="3435712"/>
            <a:ext cx="295564" cy="2403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 flipH="1">
            <a:off x="2540000" y="3029741"/>
            <a:ext cx="130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2750210" y="3259268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Food 1w(Scheduler)</a:t>
            </a:r>
            <a:endParaRPr lang="en-US" sz="800" strike="sngStrike" dirty="0"/>
          </a:p>
        </p:txBody>
      </p:sp>
      <p:cxnSp>
        <p:nvCxnSpPr>
          <p:cNvPr id="126" name="Straight Connector 125"/>
          <p:cNvCxnSpPr/>
          <p:nvPr/>
        </p:nvCxnSpPr>
        <p:spPr>
          <a:xfrm flipH="1" flipV="1">
            <a:off x="4137892" y="2167622"/>
            <a:ext cx="822036" cy="1508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 flipH="1" flipV="1">
            <a:off x="2589361" y="1232415"/>
            <a:ext cx="846568" cy="7833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967258" y="2526180"/>
            <a:ext cx="296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FBI:WMD:MLK(</a:t>
            </a:r>
            <a:r>
              <a:rPr lang="en-US" b="1" strike="sngStrike" dirty="0" err="1" smtClean="0"/>
              <a:t>gorhvo</a:t>
            </a:r>
            <a:r>
              <a:rPr lang="en-US" b="1" strike="sngStrike" dirty="0" smtClean="0"/>
              <a:t>(</a:t>
            </a:r>
            <a:r>
              <a:rPr lang="en-US" b="1" dirty="0" smtClean="0"/>
              <a:t>KING)</a:t>
            </a:r>
            <a:endParaRPr lang="en-US" b="1" dirty="0"/>
          </a:p>
        </p:txBody>
      </p:sp>
      <p:cxnSp>
        <p:nvCxnSpPr>
          <p:cNvPr id="135" name="Straight Connector 134"/>
          <p:cNvCxnSpPr/>
          <p:nvPr/>
        </p:nvCxnSpPr>
        <p:spPr>
          <a:xfrm>
            <a:off x="4967258" y="1232415"/>
            <a:ext cx="5155798" cy="23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5061528" y="2835068"/>
            <a:ext cx="5155798" cy="23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019964" y="2904572"/>
            <a:ext cx="5155798" cy="6127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9" name="Straight Connector 138"/>
          <p:cNvCxnSpPr/>
          <p:nvPr/>
        </p:nvCxnSpPr>
        <p:spPr>
          <a:xfrm>
            <a:off x="5266724" y="2955636"/>
            <a:ext cx="2593422" cy="73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5255492" y="3259268"/>
            <a:ext cx="2078182" cy="55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497047" y="2453505"/>
            <a:ext cx="2470211" cy="11999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2540000" y="2419927"/>
            <a:ext cx="2387647" cy="1403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0" y="1194184"/>
            <a:ext cx="157173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 Sr.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0" y="3738281"/>
            <a:ext cx="12192000" cy="15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8707" y="3838340"/>
            <a:ext cx="2063658" cy="1144303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5497547" y="4486727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MILITARY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5933410" y="4593063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MILITARY</a:t>
            </a:r>
            <a:endParaRPr lang="en-US" sz="800" dirty="0">
              <a:solidFill>
                <a:schemeClr val="accent6"/>
              </a:solidFill>
            </a:endParaRPr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87" y="4183600"/>
            <a:ext cx="218768" cy="218768"/>
          </a:xfrm>
          <a:prstGeom prst="rect">
            <a:avLst/>
          </a:prstGeom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354485" y="4233343"/>
            <a:ext cx="240870" cy="1750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217519" y="4385479"/>
            <a:ext cx="240870" cy="1750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6317227" y="4392352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MILITARY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6284881" y="4285474"/>
            <a:ext cx="5822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accent6"/>
                </a:solidFill>
              </a:rPr>
              <a:t>MILITARY</a:t>
            </a:r>
            <a:endParaRPr lang="en-US" sz="800" dirty="0">
              <a:solidFill>
                <a:schemeClr val="accent6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805123" y="4929913"/>
            <a:ext cx="1014716" cy="8983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1" name="Straight Connector 160"/>
          <p:cNvCxnSpPr/>
          <p:nvPr/>
        </p:nvCxnSpPr>
        <p:spPr>
          <a:xfrm flipV="1">
            <a:off x="5990027" y="4230365"/>
            <a:ext cx="375935" cy="291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6416753" y="1360732"/>
            <a:ext cx="2665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Angela: </a:t>
            </a:r>
            <a:r>
              <a:rPr lang="en-US" dirty="0"/>
              <a:t>March 20</a:t>
            </a:r>
            <a:r>
              <a:rPr lang="en-US" baseline="30000" dirty="0"/>
              <a:t>th</a:t>
            </a:r>
            <a:r>
              <a:rPr lang="en-US" dirty="0"/>
              <a:t>, NY Martha</a:t>
            </a:r>
            <a:endParaRPr lang="en-US" dirty="0"/>
          </a:p>
        </p:txBody>
      </p:sp>
      <p:sp>
        <p:nvSpPr>
          <p:cNvPr id="163" name="TextBox 162"/>
          <p:cNvSpPr txBox="1"/>
          <p:nvPr/>
        </p:nvSpPr>
        <p:spPr>
          <a:xfrm>
            <a:off x="9587345" y="1477818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alg</a:t>
            </a:r>
            <a:endParaRPr lang="en-US" strike="sngStrike" dirty="0"/>
          </a:p>
        </p:txBody>
      </p:sp>
      <p:sp>
        <p:nvSpPr>
          <p:cNvPr id="164" name="5-Point Star 163"/>
          <p:cNvSpPr/>
          <p:nvPr/>
        </p:nvSpPr>
        <p:spPr>
          <a:xfrm>
            <a:off x="10385332" y="1038695"/>
            <a:ext cx="857074" cy="77690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9778598" y="1821847"/>
            <a:ext cx="224792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41.MAINSTREET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nonPoliceElectChair</a:t>
            </a:r>
            <a:r>
              <a:rPr lang="en-US" dirty="0" smtClean="0"/>
              <a:t>).</a:t>
            </a:r>
          </a:p>
          <a:p>
            <a:r>
              <a:rPr lang="en-US" sz="800" strike="sngStrike" dirty="0" smtClean="0"/>
              <a:t>Electric Fred</a:t>
            </a:r>
          </a:p>
          <a:p>
            <a:r>
              <a:rPr lang="en-US" sz="800" strike="sngStrike" dirty="0" err="1" smtClean="0"/>
              <a:t>Voodu</a:t>
            </a:r>
            <a:r>
              <a:rPr lang="en-US" sz="800" strike="sngStrike" dirty="0" smtClean="0"/>
              <a:t> Vipers</a:t>
            </a:r>
          </a:p>
          <a:p>
            <a:r>
              <a:rPr lang="en-US" sz="800" strike="sngStrike" dirty="0" smtClean="0"/>
              <a:t>Ron and </a:t>
            </a:r>
            <a:r>
              <a:rPr lang="en-US" sz="800" strike="sngStrike" dirty="0" err="1" smtClean="0"/>
              <a:t>Sepcial</a:t>
            </a:r>
            <a:r>
              <a:rPr lang="en-US" sz="800" strike="sngStrike" dirty="0" smtClean="0"/>
              <a:t> Guest</a:t>
            </a:r>
          </a:p>
          <a:p>
            <a:r>
              <a:rPr lang="en-US" sz="800" strike="sngStrike" dirty="0" smtClean="0"/>
              <a:t>Sharks</a:t>
            </a:r>
            <a:endParaRPr lang="en-US" sz="800" strike="sngStrike" dirty="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587345" y="1033855"/>
            <a:ext cx="2535712" cy="18902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8" name="Straight Connector 167"/>
          <p:cNvCxnSpPr/>
          <p:nvPr/>
        </p:nvCxnSpPr>
        <p:spPr>
          <a:xfrm flipV="1">
            <a:off x="9947564" y="1390720"/>
            <a:ext cx="1200727" cy="1103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9555972" y="977839"/>
            <a:ext cx="2693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!NATO.FEDERAL.GERMANY</a:t>
            </a:r>
            <a:endParaRPr lang="en-US" dirty="0"/>
          </a:p>
        </p:txBody>
      </p:sp>
      <p:sp>
        <p:nvSpPr>
          <p:cNvPr id="170" name="TextBox 169"/>
          <p:cNvSpPr txBox="1"/>
          <p:nvPr/>
        </p:nvSpPr>
        <p:spPr>
          <a:xfrm>
            <a:off x="2013528" y="4914843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Holger</a:t>
            </a:r>
            <a:endParaRPr lang="en-US" strike="sngStrike" dirty="0"/>
          </a:p>
        </p:txBody>
      </p:sp>
      <p:sp>
        <p:nvSpPr>
          <p:cNvPr id="171" name="TextBox 170"/>
          <p:cNvSpPr txBox="1"/>
          <p:nvPr/>
        </p:nvSpPr>
        <p:spPr>
          <a:xfrm>
            <a:off x="2604655" y="4230365"/>
            <a:ext cx="5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sp>
        <p:nvSpPr>
          <p:cNvPr id="172" name="TextBox 171"/>
          <p:cNvSpPr txBox="1"/>
          <p:nvPr/>
        </p:nvSpPr>
        <p:spPr>
          <a:xfrm>
            <a:off x="2704618" y="4130782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173" name="TextBox 172"/>
          <p:cNvSpPr txBox="1"/>
          <p:nvPr/>
        </p:nvSpPr>
        <p:spPr>
          <a:xfrm>
            <a:off x="3297314" y="5533499"/>
            <a:ext cx="245162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Gorbhce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74" name="TextBox 173"/>
          <p:cNvSpPr txBox="1"/>
          <p:nvPr/>
        </p:nvSpPr>
        <p:spPr>
          <a:xfrm>
            <a:off x="312950" y="3780308"/>
            <a:ext cx="1760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LEVEL: </a:t>
            </a:r>
            <a:r>
              <a:rPr lang="en-US" dirty="0" smtClean="0"/>
              <a:t>MILITARY</a:t>
            </a:r>
            <a:endParaRPr lang="en-US" dirty="0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133" y="5230924"/>
            <a:ext cx="394228" cy="527114"/>
          </a:xfrm>
          <a:prstGeom prst="rect">
            <a:avLst/>
          </a:prstGeom>
        </p:spPr>
      </p:pic>
      <p:sp>
        <p:nvSpPr>
          <p:cNvPr id="176" name="TextBox 175"/>
          <p:cNvSpPr txBox="1"/>
          <p:nvPr/>
        </p:nvSpPr>
        <p:spPr>
          <a:xfrm>
            <a:off x="1665028" y="5791281"/>
            <a:ext cx="103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MOTHER</a:t>
            </a:r>
            <a:endParaRPr lang="en-US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2731614" y="4453404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FATHER</a:t>
            </a:r>
            <a:endParaRPr lang="en-US" b="1" dirty="0"/>
          </a:p>
        </p:txBody>
      </p:sp>
      <p:sp>
        <p:nvSpPr>
          <p:cNvPr id="178" name="TextBox 177"/>
          <p:cNvSpPr txBox="1"/>
          <p:nvPr/>
        </p:nvSpPr>
        <p:spPr>
          <a:xfrm>
            <a:off x="3346981" y="559199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v2:FBI:KIDNAPPING</a:t>
            </a:r>
            <a:endParaRPr lang="en-US" b="1" dirty="0"/>
          </a:p>
        </p:txBody>
      </p:sp>
      <p:sp>
        <p:nvSpPr>
          <p:cNvPr id="179" name="TextBox 178"/>
          <p:cNvSpPr txBox="1"/>
          <p:nvPr/>
        </p:nvSpPr>
        <p:spPr>
          <a:xfrm>
            <a:off x="635130" y="6298387"/>
            <a:ext cx="2059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?HOMICE:MATHEW</a:t>
            </a:r>
            <a:endParaRPr lang="en-US" b="1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37520" y="3806123"/>
            <a:ext cx="1008995" cy="3336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1" name="TextBox 180"/>
          <p:cNvSpPr txBox="1"/>
          <p:nvPr/>
        </p:nvSpPr>
        <p:spPr>
          <a:xfrm>
            <a:off x="2061702" y="3760638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E=MC2</a:t>
            </a:r>
            <a:endParaRPr lang="en-US" strike="sngStrike" dirty="0"/>
          </a:p>
        </p:txBody>
      </p:sp>
      <p:sp>
        <p:nvSpPr>
          <p:cNvPr id="182" name="TextBox 181"/>
          <p:cNvSpPr txBox="1"/>
          <p:nvPr/>
        </p:nvSpPr>
        <p:spPr>
          <a:xfrm>
            <a:off x="2763777" y="3806354"/>
            <a:ext cx="19367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Dr. St. </a:t>
            </a:r>
            <a:r>
              <a:rPr lang="en-US" sz="1100" dirty="0" err="1" smtClean="0"/>
              <a:t>Peter.ENGISH</a:t>
            </a:r>
            <a:r>
              <a:rPr lang="en-US" sz="1100" dirty="0" smtClean="0"/>
              <a:t> CHANNEL</a:t>
            </a:r>
            <a:endParaRPr lang="en-US" sz="1100" dirty="0"/>
          </a:p>
        </p:txBody>
      </p:sp>
      <p:sp>
        <p:nvSpPr>
          <p:cNvPr id="183" name="Rectangle 182"/>
          <p:cNvSpPr/>
          <p:nvPr/>
        </p:nvSpPr>
        <p:spPr>
          <a:xfrm>
            <a:off x="7330238" y="3811441"/>
            <a:ext cx="1394690" cy="321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84" name="Rectangle 183"/>
          <p:cNvSpPr/>
          <p:nvPr/>
        </p:nvSpPr>
        <p:spPr>
          <a:xfrm>
            <a:off x="8899458" y="3805960"/>
            <a:ext cx="1394690" cy="326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85" name="Rectangle 184"/>
          <p:cNvSpPr/>
          <p:nvPr/>
        </p:nvSpPr>
        <p:spPr>
          <a:xfrm>
            <a:off x="10572021" y="3807153"/>
            <a:ext cx="1394690" cy="3358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86" name="Rectangle 185"/>
          <p:cNvSpPr/>
          <p:nvPr/>
        </p:nvSpPr>
        <p:spPr>
          <a:xfrm>
            <a:off x="7294040" y="4157918"/>
            <a:ext cx="1488962" cy="5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/>
          <p:cNvSpPr/>
          <p:nvPr/>
        </p:nvSpPr>
        <p:spPr>
          <a:xfrm>
            <a:off x="8896370" y="4173948"/>
            <a:ext cx="1488962" cy="5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Rectangle 187"/>
          <p:cNvSpPr/>
          <p:nvPr/>
        </p:nvSpPr>
        <p:spPr>
          <a:xfrm>
            <a:off x="10559944" y="4167530"/>
            <a:ext cx="1488962" cy="5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/>
          <p:cNvSpPr/>
          <p:nvPr/>
        </p:nvSpPr>
        <p:spPr>
          <a:xfrm>
            <a:off x="7329099" y="4794282"/>
            <a:ext cx="1394690" cy="321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90" name="Rectangle 189"/>
          <p:cNvSpPr/>
          <p:nvPr/>
        </p:nvSpPr>
        <p:spPr>
          <a:xfrm>
            <a:off x="8881012" y="4788801"/>
            <a:ext cx="1394690" cy="326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91" name="Rectangle 190"/>
          <p:cNvSpPr/>
          <p:nvPr/>
        </p:nvSpPr>
        <p:spPr>
          <a:xfrm>
            <a:off x="10642139" y="4803848"/>
            <a:ext cx="1394690" cy="326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93" name="Rectangle 192"/>
          <p:cNvSpPr/>
          <p:nvPr/>
        </p:nvSpPr>
        <p:spPr>
          <a:xfrm>
            <a:off x="7294637" y="5162483"/>
            <a:ext cx="1488962" cy="5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/>
          <p:cNvSpPr/>
          <p:nvPr/>
        </p:nvSpPr>
        <p:spPr>
          <a:xfrm>
            <a:off x="8894313" y="5154774"/>
            <a:ext cx="1488962" cy="5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/>
          <p:cNvSpPr/>
          <p:nvPr/>
        </p:nvSpPr>
        <p:spPr>
          <a:xfrm>
            <a:off x="10559944" y="5156128"/>
            <a:ext cx="1488962" cy="5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7267080" y="5864277"/>
            <a:ext cx="1394690" cy="3214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97" name="Rectangle 196"/>
          <p:cNvSpPr/>
          <p:nvPr/>
        </p:nvSpPr>
        <p:spPr>
          <a:xfrm>
            <a:off x="8818993" y="5858796"/>
            <a:ext cx="1394690" cy="326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98" name="Rectangle 197"/>
          <p:cNvSpPr/>
          <p:nvPr/>
        </p:nvSpPr>
        <p:spPr>
          <a:xfrm>
            <a:off x="10580120" y="5873843"/>
            <a:ext cx="1394690" cy="3269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99" name="Rectangle 198"/>
          <p:cNvSpPr/>
          <p:nvPr/>
        </p:nvSpPr>
        <p:spPr>
          <a:xfrm>
            <a:off x="7294040" y="6265976"/>
            <a:ext cx="1488962" cy="5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ctangle 199"/>
          <p:cNvSpPr/>
          <p:nvPr/>
        </p:nvSpPr>
        <p:spPr>
          <a:xfrm>
            <a:off x="8832294" y="6224769"/>
            <a:ext cx="1488962" cy="5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10497925" y="6226123"/>
            <a:ext cx="1488962" cy="52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TextBox 201"/>
          <p:cNvSpPr txBox="1"/>
          <p:nvPr/>
        </p:nvSpPr>
        <p:spPr>
          <a:xfrm>
            <a:off x="3362562" y="5799398"/>
            <a:ext cx="1991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!HOMICIDE:DOG</a:t>
            </a:r>
            <a:endParaRPr lang="en-US" dirty="0"/>
          </a:p>
        </p:txBody>
      </p:sp>
      <p:pic>
        <p:nvPicPr>
          <p:cNvPr id="203" name="Picture 2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7070" y="3823854"/>
            <a:ext cx="303276" cy="252305"/>
          </a:xfrm>
          <a:prstGeom prst="rect">
            <a:avLst/>
          </a:prstGeom>
        </p:spPr>
      </p:pic>
      <p:cxnSp>
        <p:nvCxnSpPr>
          <p:cNvPr id="205" name="Straight Connector 204"/>
          <p:cNvCxnSpPr/>
          <p:nvPr/>
        </p:nvCxnSpPr>
        <p:spPr>
          <a:xfrm flipV="1">
            <a:off x="2911615" y="3945304"/>
            <a:ext cx="930712" cy="26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469" y="3888976"/>
            <a:ext cx="182707" cy="278554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523129" y="3800020"/>
            <a:ext cx="436799" cy="3938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70AD4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9" name="Straight Connector 208"/>
          <p:cNvCxnSpPr>
            <a:stCxn id="207" idx="1"/>
          </p:cNvCxnSpPr>
          <p:nvPr/>
        </p:nvCxnSpPr>
        <p:spPr>
          <a:xfrm flipV="1">
            <a:off x="4523129" y="3800020"/>
            <a:ext cx="387217" cy="196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3" name="Picture 2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2264" y="802566"/>
            <a:ext cx="366060" cy="441797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8609036" y="868651"/>
            <a:ext cx="17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Hiroshima</a:t>
            </a:r>
            <a:endParaRPr lang="en-US" dirty="0"/>
          </a:p>
        </p:txBody>
      </p:sp>
      <p:sp>
        <p:nvSpPr>
          <p:cNvPr id="215" name="TextBox 214"/>
          <p:cNvSpPr txBox="1"/>
          <p:nvPr/>
        </p:nvSpPr>
        <p:spPr>
          <a:xfrm>
            <a:off x="8413680" y="699585"/>
            <a:ext cx="284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JFK.CHECK CHARIL(CHRUCH)</a:t>
            </a:r>
            <a:endParaRPr lang="en-US" dirty="0"/>
          </a:p>
        </p:txBody>
      </p:sp>
      <p:pic>
        <p:nvPicPr>
          <p:cNvPr id="216" name="Picture 2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35562" y="770465"/>
            <a:ext cx="366060" cy="441797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0" y="753051"/>
            <a:ext cx="12216244" cy="29815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8" name="Straight Connector 217"/>
          <p:cNvCxnSpPr/>
          <p:nvPr/>
        </p:nvCxnSpPr>
        <p:spPr>
          <a:xfrm flipV="1">
            <a:off x="2299855" y="770465"/>
            <a:ext cx="2223274" cy="1464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/>
          <p:cNvSpPr txBox="1"/>
          <p:nvPr/>
        </p:nvSpPr>
        <p:spPr>
          <a:xfrm>
            <a:off x="3318457" y="5945162"/>
            <a:ext cx="7161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Sirencs</a:t>
            </a:r>
            <a:r>
              <a:rPr lang="en-US" dirty="0" smtClean="0"/>
              <a:t>: 2:33PM</a:t>
            </a:r>
          </a:p>
          <a:p>
            <a:r>
              <a:rPr lang="en-US" strike="sngStrike" dirty="0" smtClean="0"/>
              <a:t>Jobs/jobs</a:t>
            </a:r>
            <a:r>
              <a:rPr lang="en-US" dirty="0" smtClean="0"/>
              <a:t> FOSTER CITY POICEL FAHTER 1987 !HOCEM:MAYOR:IRAN(layout)</a:t>
            </a:r>
          </a:p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pic>
        <p:nvPicPr>
          <p:cNvPr id="221" name="Picture 2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971" y="6529748"/>
            <a:ext cx="308602" cy="308602"/>
          </a:xfrm>
          <a:prstGeom prst="rect">
            <a:avLst/>
          </a:prstGeom>
        </p:spPr>
      </p:pic>
      <p:sp>
        <p:nvSpPr>
          <p:cNvPr id="222" name="TextBox 221"/>
          <p:cNvSpPr txBox="1"/>
          <p:nvPr/>
        </p:nvSpPr>
        <p:spPr>
          <a:xfrm>
            <a:off x="4239492" y="6423864"/>
            <a:ext cx="542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 RCIYT POCLE FATHER 1987 HOMICE:NANA pickup</a:t>
            </a:r>
            <a:endParaRPr lang="en-US" dirty="0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2901" y="3853869"/>
            <a:ext cx="12216244" cy="29815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686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/>
          <p:cNvCxnSpPr/>
          <p:nvPr/>
        </p:nvCxnSpPr>
        <p:spPr>
          <a:xfrm flipV="1">
            <a:off x="3294073" y="2706132"/>
            <a:ext cx="3408218" cy="1930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 rot="19809201">
            <a:off x="2065221" y="3252330"/>
            <a:ext cx="5422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FOSTER CITY </a:t>
            </a:r>
            <a:r>
              <a:rPr lang="en-US" dirty="0"/>
              <a:t>POCLE FATHER 1987 HOMICE:NANA pickup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35272" y="1110734"/>
            <a:ext cx="460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 SUNDAN SQURE(HOMCEI:PETER)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8007927" y="1295400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20787" y="233680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SERUCEITY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0582" y="5255491"/>
            <a:ext cx="2499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WORTH(FBI:WMD)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 rot="19786152">
            <a:off x="2423648" y="4209410"/>
            <a:ext cx="417102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7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9767090">
            <a:off x="2640675" y="3423105"/>
            <a:ext cx="243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Rita Prison. §Assault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 rot="19738155">
            <a:off x="4692229" y="2394343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§187.PREA.CPVA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9126" y="784386"/>
            <a:ext cx="4999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KIGN.QUEEN.FEDERAL BANK </a:t>
            </a:r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eva</a:t>
            </a:r>
            <a:r>
              <a:rPr lang="en-US" sz="800" strike="sngStrike" dirty="0" smtClean="0"/>
              <a:t>”.</a:t>
            </a:r>
            <a:r>
              <a:rPr lang="en-US" dirty="0" smtClean="0"/>
              <a:t>VIRAIGN MARY </a:t>
            </a:r>
            <a:r>
              <a:rPr lang="en-US" sz="800" strike="sngStrike" dirty="0" smtClean="0"/>
              <a:t>“pickup”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073" y="1255668"/>
            <a:ext cx="788131" cy="5702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595" y="1308132"/>
            <a:ext cx="465271" cy="46527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4174836" y="1255668"/>
            <a:ext cx="601672" cy="6718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174836" y="1295399"/>
            <a:ext cx="547030" cy="5018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58356" y="1045996"/>
            <a:ext cx="14798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Interupte</a:t>
            </a:r>
            <a:r>
              <a:rPr lang="en-US" sz="800" strike="sngStrike" dirty="0" smtClean="0"/>
              <a:t> sexual pictures in life</a:t>
            </a:r>
            <a:endParaRPr lang="en-US" sz="800" strike="sngStrik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829576" y="1077826"/>
            <a:ext cx="1408672" cy="11097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866625" y="877455"/>
            <a:ext cx="264502" cy="378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272" y="4155641"/>
            <a:ext cx="568793" cy="79331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6881091" y="3943927"/>
            <a:ext cx="1708727" cy="1002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374009" y="4095671"/>
            <a:ext cx="630055" cy="8508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544" y="4111924"/>
            <a:ext cx="1254179" cy="83459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083228" y="4096889"/>
            <a:ext cx="1321974" cy="8508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46490" y="3759261"/>
            <a:ext cx="173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!HOMCE:KRYTAL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390918" y="4972794"/>
            <a:ext cx="2281805" cy="11996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220077" y="3851564"/>
            <a:ext cx="2111646" cy="663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28" y="2925787"/>
            <a:ext cx="1854232" cy="79467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59439" y="2892668"/>
            <a:ext cx="2247470" cy="204315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7435272" y="5181148"/>
            <a:ext cx="19112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 IN YUGLAVIA</a:t>
            </a:r>
          </a:p>
          <a:p>
            <a:r>
              <a:rPr lang="en-US" dirty="0" smtClean="0"/>
              <a:t>WW1</a:t>
            </a:r>
          </a:p>
          <a:p>
            <a:r>
              <a:rPr lang="en-US" dirty="0" smtClean="0"/>
              <a:t>WW2</a:t>
            </a:r>
          </a:p>
          <a:p>
            <a:r>
              <a:rPr lang="en-US" dirty="0" smtClean="0"/>
              <a:t>DESERT STORM I,II</a:t>
            </a:r>
          </a:p>
          <a:p>
            <a:r>
              <a:rPr lang="en-US" dirty="0" smtClean="0"/>
              <a:t>WAR IN VIETNAM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6105236" y="3720458"/>
            <a:ext cx="1114841" cy="4351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6139186" y="4248727"/>
            <a:ext cx="1051862" cy="7365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034045" y="4385502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INTERTUPS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H="1">
            <a:off x="6407172" y="1927469"/>
            <a:ext cx="704828" cy="667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19819538">
            <a:off x="2072577" y="3503075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HOMCEI:7 &amp; HOMCE:2Y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4174836" y="1188803"/>
            <a:ext cx="674255" cy="78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0" y="763603"/>
            <a:ext cx="12066854" cy="61422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36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414" y="749300"/>
            <a:ext cx="6488809" cy="358367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73" y="4656002"/>
            <a:ext cx="6295002" cy="163570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508" y="3109094"/>
            <a:ext cx="1014778" cy="1062874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3740727" y="4008582"/>
            <a:ext cx="655781" cy="97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819564" y="3749964"/>
            <a:ext cx="2419927" cy="1607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041" y="2832985"/>
            <a:ext cx="951799" cy="80805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13216" y="2125099"/>
            <a:ext cx="12352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https://www.icc-cpi.int/sites/default/files/iccdocs/otp/20161115_OTP_ICC_Policy-on-Children_Eng.PDF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91" y="863798"/>
            <a:ext cx="1088685" cy="127968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198255" y="1302327"/>
            <a:ext cx="2281381" cy="489528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971636" y="1791855"/>
            <a:ext cx="267855" cy="3195781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3740728" y="1791855"/>
            <a:ext cx="230908" cy="302029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45" y="4907892"/>
            <a:ext cx="372137" cy="159487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0968826" y="4588749"/>
            <a:ext cx="233384" cy="7137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10932992" y="4594662"/>
            <a:ext cx="269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L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IVE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7424" y="4605561"/>
            <a:ext cx="576606" cy="48952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181443" y="4320272"/>
            <a:ext cx="7825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Leve</a:t>
            </a:r>
            <a:r>
              <a:rPr lang="en-US" sz="900" strike="sngStrike" dirty="0" smtClean="0"/>
              <a:t>: OJ Live</a:t>
            </a:r>
            <a:endParaRPr lang="en-US" sz="900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932991" y="4422153"/>
            <a:ext cx="1259007" cy="8563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H="1" flipV="1">
            <a:off x="11387424" y="4605561"/>
            <a:ext cx="576606" cy="382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422504" y="2820360"/>
            <a:ext cx="1259007" cy="8563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ube 33"/>
          <p:cNvSpPr/>
          <p:nvPr/>
        </p:nvSpPr>
        <p:spPr>
          <a:xfrm>
            <a:off x="2401455" y="2654370"/>
            <a:ext cx="711200" cy="3474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docs</a:t>
            </a:r>
            <a:endParaRPr lang="en-US" sz="9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2422504" y="3430206"/>
            <a:ext cx="1259007" cy="2308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Live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363287" y="2614610"/>
            <a:ext cx="1377440" cy="11042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Arrow Connector 32"/>
          <p:cNvCxnSpPr>
            <a:endCxn id="45" idx="2"/>
          </p:cNvCxnSpPr>
          <p:nvPr/>
        </p:nvCxnSpPr>
        <p:spPr>
          <a:xfrm flipH="1">
            <a:off x="3052007" y="1791855"/>
            <a:ext cx="69884" cy="822755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2" y="2901579"/>
            <a:ext cx="1310593" cy="1544627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589963" y="3958450"/>
            <a:ext cx="859821" cy="539659"/>
          </a:xfrm>
          <a:prstGeom prst="rect">
            <a:avLst/>
          </a:prstGeom>
          <a:solidFill>
            <a:srgbClr val="E7E6E6">
              <a:alpha val="6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393010" y="3994085"/>
            <a:ext cx="254048" cy="5346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419267" y="4008582"/>
            <a:ext cx="203023" cy="1944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66265" y="3973056"/>
            <a:ext cx="260392" cy="5702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269175" y="3166740"/>
            <a:ext cx="923480" cy="675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131231" y="3982058"/>
            <a:ext cx="11993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v2:FBI:KIDNAPPING</a:t>
            </a:r>
            <a:endParaRPr lang="en-US" sz="10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751036" y="5248808"/>
            <a:ext cx="612252" cy="5239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225896" y="4847431"/>
            <a:ext cx="612252" cy="1964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525013" y="4648167"/>
            <a:ext cx="612252" cy="1964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730862" y="6095035"/>
            <a:ext cx="1553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WWI.US-MX-CA.§422.6 </a:t>
            </a:r>
            <a:r>
              <a:rPr lang="en-US" sz="800" dirty="0" err="1" smtClean="0"/>
              <a:t>hatcriem</a:t>
            </a:r>
            <a:endParaRPr lang="en-US" sz="8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30863" y="6020154"/>
            <a:ext cx="1495034" cy="2903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73416" y="5453554"/>
            <a:ext cx="5357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UNCLE</a:t>
            </a:r>
            <a:endParaRPr lang="en-US" sz="1000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644" y="5532582"/>
            <a:ext cx="866034" cy="52106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319491" y="5316675"/>
            <a:ext cx="3237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.Jobs/jobs</a:t>
            </a:r>
            <a:r>
              <a:rPr lang="en-US" dirty="0" smtClean="0"/>
              <a:t>.v2:FBI:KIDNAPPING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9580643" y="5521681"/>
            <a:ext cx="888991" cy="5733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9735127" y="5418275"/>
            <a:ext cx="711551" cy="11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644" y="5532582"/>
            <a:ext cx="1039092" cy="584489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533644" y="5532581"/>
            <a:ext cx="1150356" cy="5733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10862314" y="5647827"/>
            <a:ext cx="525110" cy="12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56130" y="5308759"/>
            <a:ext cx="8980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KOCHEMANN</a:t>
            </a:r>
            <a:endParaRPr lang="en-US" sz="10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30403" y="5290273"/>
            <a:ext cx="726705" cy="3187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313962" y="2203232"/>
            <a:ext cx="7746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 smtClean="0"/>
              <a:t>Grandfahter</a:t>
            </a:r>
            <a:endParaRPr lang="en-US" sz="900" b="1" dirty="0"/>
          </a:p>
        </p:txBody>
      </p:sp>
      <p:sp>
        <p:nvSpPr>
          <p:cNvPr id="75" name="Rectangle 74"/>
          <p:cNvSpPr/>
          <p:nvPr/>
        </p:nvSpPr>
        <p:spPr>
          <a:xfrm>
            <a:off x="5465129" y="2182893"/>
            <a:ext cx="90762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 smtClean="0"/>
              <a:t>Grandmother</a:t>
            </a:r>
            <a:endParaRPr lang="en-US" sz="1000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74194" y="6428567"/>
            <a:ext cx="7130170" cy="4294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0446678" y="3430206"/>
            <a:ext cx="1745320" cy="578376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10533644" y="3503391"/>
            <a:ext cx="1577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MILITARY:</a:t>
            </a:r>
            <a:r>
              <a:rPr lang="en-US" dirty="0" smtClean="0">
                <a:solidFill>
                  <a:schemeClr val="bg1"/>
                </a:solidFill>
              </a:rPr>
              <a:t>PAUL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987724" y="3708404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NAM.INDIA.sap.terracotta</a:t>
            </a:r>
            <a:endParaRPr lang="en-US" sz="800" dirty="0" smtClean="0"/>
          </a:p>
          <a:p>
            <a:r>
              <a:rPr lang="en-US" sz="800" dirty="0" smtClean="0"/>
              <a:t>NAM.INTENET PAYMENTS</a:t>
            </a:r>
          </a:p>
          <a:p>
            <a:r>
              <a:rPr lang="en-US" sz="800" dirty="0" smtClean="0"/>
              <a:t>NAM.FINGERPRINT.KING</a:t>
            </a:r>
            <a:endParaRPr lang="en-US" sz="8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415" y="3401859"/>
            <a:ext cx="487047" cy="57402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81136" y="3542626"/>
            <a:ext cx="1032301" cy="777646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3683" y="3360839"/>
            <a:ext cx="951378" cy="69513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8458692" y="3624753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8238095" y="3358527"/>
            <a:ext cx="922869" cy="259919"/>
          </a:xfrm>
          <a:prstGeom prst="rect">
            <a:avLst/>
          </a:prstGeom>
          <a:solidFill>
            <a:srgbClr val="70AD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MILITARY</a:t>
            </a:r>
            <a:endParaRPr lang="en-US" sz="12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11810" y="3379140"/>
            <a:ext cx="2414710" cy="1065893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7565644" y="412804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flipV="1">
            <a:off x="7896184" y="3912086"/>
            <a:ext cx="1423307" cy="2909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0" y="767356"/>
            <a:ext cx="12367491" cy="60906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67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09" y="323850"/>
            <a:ext cx="6718633" cy="378723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2582" y="2623127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3:07PM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303" y="2288309"/>
            <a:ext cx="1019175" cy="152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2353" y="1918977"/>
            <a:ext cx="1980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Nicholas F. Brady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5163" y="4516481"/>
            <a:ext cx="3309437" cy="18705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09671" y="4559611"/>
            <a:ext cx="3574473" cy="2078283"/>
          </a:xfrm>
          <a:prstGeom prst="rect">
            <a:avLst/>
          </a:prstGeom>
          <a:solidFill>
            <a:srgbClr val="C00000">
              <a:alpha val="8392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28872" y="545175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Braun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47" y="4663543"/>
            <a:ext cx="326592" cy="4907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07344" y="4663543"/>
            <a:ext cx="337084" cy="50562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139478" y="4663543"/>
            <a:ext cx="1254558" cy="416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24218" y="4663542"/>
            <a:ext cx="873585" cy="5056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298" y="4097605"/>
            <a:ext cx="2143125" cy="214312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6582" y="4204724"/>
            <a:ext cx="142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CONTROLLER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468582" y="4516481"/>
            <a:ext cx="2290618" cy="1551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62" y="795420"/>
            <a:ext cx="1705283" cy="170528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779297" y="4574056"/>
            <a:ext cx="2114579" cy="12470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671782" y="4574056"/>
            <a:ext cx="2250641" cy="10878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972353" y="16480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4248727" y="2992459"/>
            <a:ext cx="427159" cy="191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442982" y="3022934"/>
            <a:ext cx="401446" cy="1893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4593393" y="2918136"/>
            <a:ext cx="536408" cy="1857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694650" y="2859289"/>
            <a:ext cx="552004" cy="1943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174223" y="2821388"/>
            <a:ext cx="1072432" cy="17405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1468582" y="4561942"/>
            <a:ext cx="2670896" cy="1404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1635635" y="4518315"/>
            <a:ext cx="2670896" cy="1404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899564" y="5451757"/>
            <a:ext cx="102523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828145" y="3952875"/>
            <a:ext cx="506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WW1.CHINA.!KING</a:t>
            </a:r>
          </a:p>
          <a:p>
            <a:r>
              <a:rPr lang="en-US" dirty="0" smtClean="0"/>
              <a:t>!WW2.AVABILITY.VIRIGNA.MARY.v2.FBI:KIDNAPPING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168176" y="4627478"/>
            <a:ext cx="1122071" cy="5777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639881" y="3939418"/>
            <a:ext cx="26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Angeal</a:t>
            </a:r>
            <a:r>
              <a:rPr lang="en-US" dirty="0" err="1" smtClean="0"/>
              <a:t>.Gov</a:t>
            </a:r>
            <a:r>
              <a:rPr lang="en-US" dirty="0" smtClean="0"/>
              <a:t> </a:t>
            </a:r>
            <a:r>
              <a:rPr lang="en-US" dirty="0" err="1" smtClean="0"/>
              <a:t>Sch.RHEINA</a:t>
            </a:r>
            <a:r>
              <a:rPr lang="en-US" dirty="0" smtClean="0"/>
              <a:t>-MAIN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7400929" y="5555622"/>
            <a:ext cx="98998" cy="367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804625" y="4516481"/>
            <a:ext cx="3579519" cy="21645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823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350338"/>
              </p:ext>
            </p:extLst>
          </p:nvPr>
        </p:nvGraphicFramePr>
        <p:xfrm>
          <a:off x="3377773" y="1762663"/>
          <a:ext cx="2422663" cy="3135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Acrobat Document" r:id="rId3" imgW="5829257" imgH="7543568" progId="AcroExch.Document.DC">
                  <p:embed/>
                </p:oleObj>
              </mc:Choice>
              <mc:Fallback>
                <p:oleObj name="Acrobat Document" r:id="rId3" imgW="5829257" imgH="7543568" progId="AcroExch.Document.DC">
                  <p:embed/>
                  <p:pic>
                    <p:nvPicPr>
                      <p:cNvPr id="48" name="Object 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77773" y="1762663"/>
                        <a:ext cx="2422663" cy="3135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467" y="1762663"/>
            <a:ext cx="2450976" cy="28520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99578" y="1015114"/>
            <a:ext cx="31563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High-Risk Sex Offender (HSRO)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023" y="1673972"/>
            <a:ext cx="3613977" cy="3391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189" y="1673972"/>
            <a:ext cx="3523005" cy="359075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55225" y="1454090"/>
            <a:ext cx="6550483" cy="17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8857673" y="2761673"/>
            <a:ext cx="526472" cy="568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844800" y="2697018"/>
            <a:ext cx="302942" cy="672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03" y="4776558"/>
            <a:ext cx="1876151" cy="17119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9947" y="5039592"/>
            <a:ext cx="1327653" cy="156882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101446" y="5206540"/>
            <a:ext cx="1902691" cy="1058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847" y="5173237"/>
            <a:ext cx="224204" cy="146312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248776" y="5039592"/>
            <a:ext cx="1561397" cy="15688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424718" y="5581558"/>
            <a:ext cx="1252882" cy="77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561919" y="5021874"/>
            <a:ext cx="1013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OUTSIDE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451538" y="4898252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24262" y="4835842"/>
            <a:ext cx="1901818" cy="1068958"/>
          </a:xfrm>
          <a:prstGeom prst="rect">
            <a:avLst/>
          </a:prstGeom>
        </p:spPr>
      </p:pic>
      <p:cxnSp>
        <p:nvCxnSpPr>
          <p:cNvPr id="33" name="Straight Arrow Connector 32"/>
          <p:cNvCxnSpPr/>
          <p:nvPr/>
        </p:nvCxnSpPr>
        <p:spPr>
          <a:xfrm flipH="1">
            <a:off x="9032258" y="4017818"/>
            <a:ext cx="351887" cy="120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17236" y="6031345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guidewire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286327" y="582814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VIRIGINA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0840" y="5065200"/>
            <a:ext cx="1940428" cy="138120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65" y="4652962"/>
            <a:ext cx="1484805" cy="106115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227364" y="6536720"/>
            <a:ext cx="491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FBI:WMD: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dirty="0" err="1" smtClean="0"/>
              <a:t>.VIRING.</a:t>
            </a:r>
            <a:r>
              <a:rPr lang="en-US" strike="sngStrike" dirty="0" err="1" smtClean="0"/>
              <a:t>angla</a:t>
            </a:r>
            <a:r>
              <a:rPr lang="en-US" dirty="0" smtClean="0"/>
              <a:t> (</a:t>
            </a:r>
            <a:r>
              <a:rPr lang="en-US" dirty="0" err="1" smtClean="0"/>
              <a:t>.net</a:t>
            </a:r>
            <a:r>
              <a:rPr lang="en-US" dirty="0" smtClean="0"/>
              <a:t>)!.</a:t>
            </a:r>
            <a:r>
              <a:rPr lang="en-US" dirty="0" err="1" smtClean="0"/>
              <a:t>ICC.</a:t>
            </a:r>
            <a:r>
              <a:rPr lang="en-US" sz="800" strike="sngStrike" dirty="0" err="1" smtClean="0"/>
              <a:t>putin.gorbahcel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425" y="6412236"/>
            <a:ext cx="488996" cy="48899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517236" y="4614709"/>
            <a:ext cx="2327564" cy="1416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57779" y="4601328"/>
            <a:ext cx="1550791" cy="11111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328601" y="5012633"/>
            <a:ext cx="2069554" cy="14309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633" y="6167388"/>
            <a:ext cx="659232" cy="49378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7225478" y="1003834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§187.PREA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77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0505D-8EB4-482C-9E82-27F3489B0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856" y="2357437"/>
            <a:ext cx="2143125" cy="2143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5ECD49-116C-41A1-AEAA-3BC4EF0F59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80" y="2357437"/>
            <a:ext cx="3220543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A8EB58-236B-4284-A37E-A9A2267D2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485" y="5599715"/>
            <a:ext cx="1632155" cy="1034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2CE551-A8B5-4D48-9D75-94E51E2C5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3522" y="2886474"/>
            <a:ext cx="4229133" cy="231146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698452-D33D-476A-A78D-82823D162E42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D7DB1F-5213-4D65-A600-5FBA225B05A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C9FEC1-2E8B-4465-8C04-3FEE1B7A54E2}"/>
              </a:ext>
            </a:extLst>
          </p:cNvPr>
          <p:cNvCxnSpPr/>
          <p:nvPr/>
        </p:nvCxnSpPr>
        <p:spPr>
          <a:xfrm flipV="1">
            <a:off x="4336026" y="1877961"/>
            <a:ext cx="1858297" cy="309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0583BE4-B7CF-4A11-AC80-0B1732D25746}"/>
              </a:ext>
            </a:extLst>
          </p:cNvPr>
          <p:cNvCxnSpPr/>
          <p:nvPr/>
        </p:nvCxnSpPr>
        <p:spPr>
          <a:xfrm>
            <a:off x="6528619" y="3067665"/>
            <a:ext cx="4434349" cy="747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4C179EE-CB8D-42AF-A4E9-7712A1B12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6266" y="1783870"/>
            <a:ext cx="476190" cy="6190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22DE6F1-1DC6-4BD1-9ECC-2C00F2775472}"/>
              </a:ext>
            </a:extLst>
          </p:cNvPr>
          <p:cNvSpPr txBox="1"/>
          <p:nvPr/>
        </p:nvSpPr>
        <p:spPr>
          <a:xfrm>
            <a:off x="8559587" y="2001604"/>
            <a:ext cx="79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6DDF43-01A6-4975-9AAD-F0E18EE4242B}"/>
              </a:ext>
            </a:extLst>
          </p:cNvPr>
          <p:cNvSpPr txBox="1"/>
          <p:nvPr/>
        </p:nvSpPr>
        <p:spPr>
          <a:xfrm>
            <a:off x="7413522" y="1360468"/>
            <a:ext cx="2757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strike="sngStrike" dirty="0" err="1"/>
              <a:t>Ibm.damiler</a:t>
            </a:r>
            <a:r>
              <a:rPr lang="en-US" dirty="0" err="1"/>
              <a:t>.STUGART</a:t>
            </a:r>
            <a:endParaRPr lang="en-US" dirty="0"/>
          </a:p>
          <a:p>
            <a:r>
              <a:rPr lang="en-US" sz="1000" strike="sngStrike" dirty="0"/>
              <a:t>1500 </a:t>
            </a:r>
            <a:r>
              <a:rPr lang="en-US" sz="1000" strike="sngStrike" dirty="0" err="1"/>
              <a:t>Schwabien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Schudeler</a:t>
            </a:r>
            <a:endParaRPr lang="en-US" sz="1000" strike="sngStrike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5027321-7470-48B5-B537-F82CD1BD7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4588" y="1985330"/>
            <a:ext cx="333333" cy="2761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BB3E0C5-096C-4C20-8C22-F109E9AAE0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75" y="5076626"/>
            <a:ext cx="1708940" cy="8598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3BD35E-4BEF-4524-8139-A623D4C18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42" y="5133446"/>
            <a:ext cx="1396929" cy="74624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FEA1C4-78FA-418E-9493-B0B81B03E9CC}"/>
              </a:ext>
            </a:extLst>
          </p:cNvPr>
          <p:cNvSpPr txBox="1"/>
          <p:nvPr/>
        </p:nvSpPr>
        <p:spPr>
          <a:xfrm>
            <a:off x="9551927" y="2270912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DD1511D-719F-4773-9B07-CD0FBCECAB56}"/>
              </a:ext>
            </a:extLst>
          </p:cNvPr>
          <p:cNvSpPr/>
          <p:nvPr/>
        </p:nvSpPr>
        <p:spPr>
          <a:xfrm>
            <a:off x="7798280" y="1785011"/>
            <a:ext cx="745951" cy="650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28C758-B805-47C0-8BE7-71770A0206C0}"/>
              </a:ext>
            </a:extLst>
          </p:cNvPr>
          <p:cNvSpPr txBox="1"/>
          <p:nvPr/>
        </p:nvSpPr>
        <p:spPr>
          <a:xfrm>
            <a:off x="7632405" y="2512266"/>
            <a:ext cx="18614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CPVA.VIRIGNA.MLK</a:t>
            </a:r>
          </a:p>
          <a:p>
            <a:r>
              <a:rPr lang="en-US" sz="800" dirty="0"/>
              <a:t> framework 3.1 introduction </a:t>
            </a:r>
            <a:r>
              <a:rPr lang="en-US" sz="800" dirty="0" err="1"/>
              <a:t>gheo</a:t>
            </a:r>
            <a:r>
              <a:rPr lang="en-US" sz="800" dirty="0"/>
              <a:t>(KING)</a:t>
            </a:r>
          </a:p>
          <a:p>
            <a:r>
              <a:rPr lang="en-US" sz="800" dirty="0"/>
              <a:t>CPVA.VIRING.JFK</a:t>
            </a:r>
          </a:p>
          <a:p>
            <a:r>
              <a:rPr lang="en-US" sz="800" dirty="0"/>
              <a:t>  for loop </a:t>
            </a:r>
            <a:r>
              <a:rPr lang="en-US" sz="800" dirty="0" err="1"/>
              <a:t>unix</a:t>
            </a:r>
            <a:r>
              <a:rPr lang="en-US" sz="800" dirty="0"/>
              <a:t> </a:t>
            </a:r>
            <a:r>
              <a:rPr lang="en-US" sz="800" strike="sngStrike" dirty="0" err="1"/>
              <a:t>ghoe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lukanoich</a:t>
            </a:r>
            <a:r>
              <a:rPr lang="en-US" sz="800" strike="sngStrike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0E1E6C-D96A-4C42-87C7-7A970A0AE6C1}"/>
              </a:ext>
            </a:extLst>
          </p:cNvPr>
          <p:cNvSpPr txBox="1"/>
          <p:nvPr/>
        </p:nvSpPr>
        <p:spPr>
          <a:xfrm>
            <a:off x="9862529" y="2512718"/>
            <a:ext cx="2554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VIRING.MARY.</a:t>
            </a:r>
            <a:r>
              <a:rPr lang="en-US" sz="800" strike="sngStrike" dirty="0" err="1"/>
              <a:t>Thomas</a:t>
            </a:r>
            <a:r>
              <a:rPr lang="en-US" sz="800" strike="sngStrike" dirty="0"/>
              <a:t>-is-dieter(</a:t>
            </a:r>
            <a:r>
              <a:rPr lang="en-US" sz="800" strike="sngStrike" dirty="0" err="1"/>
              <a:t>genzer</a:t>
            </a:r>
            <a:r>
              <a:rPr lang="en-US" sz="800" strike="sngStrike" dirty="0"/>
              <a:t>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9BCEFEE-F56C-4272-827E-DBD1F3340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149" y="1897112"/>
            <a:ext cx="1301457" cy="72881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618D6D4-D938-49CC-941B-612E608AE094}"/>
              </a:ext>
            </a:extLst>
          </p:cNvPr>
          <p:cNvSpPr txBox="1"/>
          <p:nvPr/>
        </p:nvSpPr>
        <p:spPr>
          <a:xfrm>
            <a:off x="10360537" y="1554354"/>
            <a:ext cx="183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Morning Birthday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85701E-D3C1-434D-9CBE-7278EB349A8B}"/>
              </a:ext>
            </a:extLst>
          </p:cNvPr>
          <p:cNvSpPr txBox="1"/>
          <p:nvPr/>
        </p:nvSpPr>
        <p:spPr>
          <a:xfrm>
            <a:off x="11701160" y="2771373"/>
            <a:ext cx="490840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Age 30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2D8E24-96D2-4896-B6E2-7614AD2F0C27}"/>
              </a:ext>
            </a:extLst>
          </p:cNvPr>
          <p:cNvSpPr txBox="1"/>
          <p:nvPr/>
        </p:nvSpPr>
        <p:spPr>
          <a:xfrm>
            <a:off x="7079226" y="1012723"/>
            <a:ext cx="299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nonPoliceBPMLogical.WW2</a:t>
            </a:r>
            <a:r>
              <a:rPr lang="en-US" sz="800" strike="sngStrike" dirty="0"/>
              <a:t>.marx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4A85004-FE1D-467C-BC45-6640B7B2AC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641" y="1151072"/>
            <a:ext cx="846189" cy="55799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B80CE361-3A8C-4371-BD41-CD7625A224FE}"/>
              </a:ext>
            </a:extLst>
          </p:cNvPr>
          <p:cNvSpPr/>
          <p:nvPr/>
        </p:nvSpPr>
        <p:spPr>
          <a:xfrm>
            <a:off x="11291232" y="1197389"/>
            <a:ext cx="900768" cy="3834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6275960-4E6A-4136-BEFF-04A047A959E2}"/>
              </a:ext>
            </a:extLst>
          </p:cNvPr>
          <p:cNvCxnSpPr/>
          <p:nvPr/>
        </p:nvCxnSpPr>
        <p:spPr>
          <a:xfrm flipV="1">
            <a:off x="10206641" y="1012723"/>
            <a:ext cx="756327" cy="870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093EF29-671E-475E-8AE2-592DE9BE6ED7}"/>
              </a:ext>
            </a:extLst>
          </p:cNvPr>
          <p:cNvSpPr txBox="1"/>
          <p:nvPr/>
        </p:nvSpPr>
        <p:spPr>
          <a:xfrm>
            <a:off x="10171200" y="1094750"/>
            <a:ext cx="4876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urbano</a:t>
            </a:r>
            <a:endParaRPr lang="en-US" sz="800" strike="sngStrik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D3858-C8A6-4E5F-9BFC-FCD95583F483}"/>
              </a:ext>
            </a:extLst>
          </p:cNvPr>
          <p:cNvSpPr txBox="1"/>
          <p:nvPr/>
        </p:nvSpPr>
        <p:spPr>
          <a:xfrm>
            <a:off x="10462243" y="9442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886DA89-67FF-4CF6-8360-579C25595FAE}"/>
              </a:ext>
            </a:extLst>
          </p:cNvPr>
          <p:cNvCxnSpPr>
            <a:endCxn id="37" idx="3"/>
          </p:cNvCxnSpPr>
          <p:nvPr/>
        </p:nvCxnSpPr>
        <p:spPr>
          <a:xfrm>
            <a:off x="10415017" y="1012723"/>
            <a:ext cx="465930" cy="116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96E6E8BA-7EB9-47F9-B719-FE62143F7B63}"/>
              </a:ext>
            </a:extLst>
          </p:cNvPr>
          <p:cNvSpPr/>
          <p:nvPr/>
        </p:nvSpPr>
        <p:spPr>
          <a:xfrm>
            <a:off x="10183976" y="1004640"/>
            <a:ext cx="868854" cy="6505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BABD0D-EEE3-4DC9-95FE-D8DD40F8F5F2}"/>
              </a:ext>
            </a:extLst>
          </p:cNvPr>
          <p:cNvSpPr/>
          <p:nvPr/>
        </p:nvSpPr>
        <p:spPr>
          <a:xfrm>
            <a:off x="3872207" y="1888162"/>
            <a:ext cx="3957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 framework 3.1 introduction </a:t>
            </a:r>
            <a:r>
              <a:rPr lang="en-US" strike="sngStrike" dirty="0" err="1"/>
              <a:t>gheo</a:t>
            </a:r>
            <a:r>
              <a:rPr lang="en-US" strike="sngStrike" dirty="0"/>
              <a:t>(</a:t>
            </a:r>
            <a:r>
              <a:rPr lang="en-US" dirty="0"/>
              <a:t>KING)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FD41830-B40C-45D3-99DC-1D8E4083C05D}"/>
              </a:ext>
            </a:extLst>
          </p:cNvPr>
          <p:cNvSpPr/>
          <p:nvPr/>
        </p:nvSpPr>
        <p:spPr>
          <a:xfrm>
            <a:off x="4562783" y="1633507"/>
            <a:ext cx="1995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CPVA.VIRIGNA.MLK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62626D0-68E6-4FB6-A8F0-669A3AE6E669}"/>
              </a:ext>
            </a:extLst>
          </p:cNvPr>
          <p:cNvSpPr/>
          <p:nvPr/>
        </p:nvSpPr>
        <p:spPr>
          <a:xfrm>
            <a:off x="4188388" y="2246688"/>
            <a:ext cx="2281726" cy="22538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B56A442-09B0-429E-9292-83BFED4242F4}"/>
              </a:ext>
            </a:extLst>
          </p:cNvPr>
          <p:cNvCxnSpPr/>
          <p:nvPr/>
        </p:nvCxnSpPr>
        <p:spPr>
          <a:xfrm>
            <a:off x="9862529" y="944298"/>
            <a:ext cx="1100439" cy="610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D060F829-C3B8-40D9-899F-9C1AA6FFEB8A}"/>
              </a:ext>
            </a:extLst>
          </p:cNvPr>
          <p:cNvSpPr txBox="1"/>
          <p:nvPr/>
        </p:nvSpPr>
        <p:spPr>
          <a:xfrm>
            <a:off x="8559587" y="715935"/>
            <a:ext cx="223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UN.IMPORT 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ricardo</a:t>
            </a:r>
            <a:r>
              <a:rPr lang="en-US" sz="800" strike="sngStrike" dirty="0"/>
              <a:t> fiesta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5DD41315-1E8D-4DAE-BF81-B08FAB2B0C1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5393" y="1043411"/>
            <a:ext cx="689380" cy="403311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96CE1F3D-642A-4BF5-B93A-BB13860841A4}"/>
              </a:ext>
            </a:extLst>
          </p:cNvPr>
          <p:cNvSpPr/>
          <p:nvPr/>
        </p:nvSpPr>
        <p:spPr>
          <a:xfrm>
            <a:off x="10502150" y="1011275"/>
            <a:ext cx="666229" cy="3834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C606B1D-BEED-493A-ACFB-3F5F1B990175}"/>
              </a:ext>
            </a:extLst>
          </p:cNvPr>
          <p:cNvCxnSpPr/>
          <p:nvPr/>
        </p:nvCxnSpPr>
        <p:spPr>
          <a:xfrm flipV="1">
            <a:off x="10206641" y="1004640"/>
            <a:ext cx="1188946" cy="549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530C0302-9500-4DAE-B627-887780293E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097" y="5133445"/>
            <a:ext cx="900640" cy="74624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C83F3C6A-D26A-46EA-8BE5-57203640692A}"/>
              </a:ext>
            </a:extLst>
          </p:cNvPr>
          <p:cNvSpPr txBox="1"/>
          <p:nvPr/>
        </p:nvSpPr>
        <p:spPr>
          <a:xfrm>
            <a:off x="2005737" y="5825424"/>
            <a:ext cx="273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41.FBI:WMD.</a:t>
            </a:r>
            <a:r>
              <a:rPr lang="en-US" sz="800" strike="sngStrike" dirty="0"/>
              <a:t>roth.bim.demrli.dmpleoy.ty.lim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2C2B0D6-3AB9-41B3-B61D-3C8FDF85EEBA}"/>
              </a:ext>
            </a:extLst>
          </p:cNvPr>
          <p:cNvSpPr txBox="1"/>
          <p:nvPr/>
        </p:nvSpPr>
        <p:spPr>
          <a:xfrm>
            <a:off x="992983" y="587968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B2E6FB7-CD4E-4A95-B7FF-4A72A9A1C714}"/>
              </a:ext>
            </a:extLst>
          </p:cNvPr>
          <p:cNvSpPr/>
          <p:nvPr/>
        </p:nvSpPr>
        <p:spPr>
          <a:xfrm>
            <a:off x="2005737" y="5133444"/>
            <a:ext cx="1455434" cy="7758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1CA147A-A2FF-4ABB-9904-448AD025B2D4}"/>
              </a:ext>
            </a:extLst>
          </p:cNvPr>
          <p:cNvSpPr/>
          <p:nvPr/>
        </p:nvSpPr>
        <p:spPr>
          <a:xfrm>
            <a:off x="1060236" y="5086129"/>
            <a:ext cx="924936" cy="7758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2C163E5-9E6F-443C-8820-F5CB65B9E31D}"/>
              </a:ext>
            </a:extLst>
          </p:cNvPr>
          <p:cNvSpPr/>
          <p:nvPr/>
        </p:nvSpPr>
        <p:spPr>
          <a:xfrm>
            <a:off x="3622633" y="5100013"/>
            <a:ext cx="1761081" cy="8598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6546625-359E-4C3A-8B84-88906A3EC4E4}"/>
              </a:ext>
            </a:extLst>
          </p:cNvPr>
          <p:cNvCxnSpPr/>
          <p:nvPr/>
        </p:nvCxnSpPr>
        <p:spPr>
          <a:xfrm flipV="1">
            <a:off x="992983" y="5197943"/>
            <a:ext cx="1071259" cy="40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1307F145-6798-4DAE-A717-608042567391}"/>
              </a:ext>
            </a:extLst>
          </p:cNvPr>
          <p:cNvSpPr/>
          <p:nvPr/>
        </p:nvSpPr>
        <p:spPr>
          <a:xfrm>
            <a:off x="10658834" y="5476568"/>
            <a:ext cx="1533166" cy="5315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C850B0D-A214-4AFA-B515-2AE3128645C5}"/>
              </a:ext>
            </a:extLst>
          </p:cNvPr>
          <p:cNvSpPr/>
          <p:nvPr/>
        </p:nvSpPr>
        <p:spPr>
          <a:xfrm>
            <a:off x="10360537" y="5379134"/>
            <a:ext cx="298296" cy="6289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A4F6DC1-2C54-449F-8209-4A1B9F04E2C5}"/>
              </a:ext>
            </a:extLst>
          </p:cNvPr>
          <p:cNvSpPr txBox="1"/>
          <p:nvPr/>
        </p:nvSpPr>
        <p:spPr>
          <a:xfrm rot="16200000" flipH="1">
            <a:off x="10191994" y="5508958"/>
            <a:ext cx="698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D1116A6C-1F63-40F7-BD38-ECC49432155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293" y="5561463"/>
            <a:ext cx="501975" cy="37599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5526AE2-BB7B-4F48-978C-39D9C534FBDF}"/>
              </a:ext>
            </a:extLst>
          </p:cNvPr>
          <p:cNvSpPr txBox="1"/>
          <p:nvPr/>
        </p:nvSpPr>
        <p:spPr>
          <a:xfrm>
            <a:off x="11276268" y="5492682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Murder on</a:t>
            </a:r>
          </a:p>
          <a:p>
            <a:r>
              <a:rPr lang="en-US" sz="900" strike="sngStrike" dirty="0"/>
              <a:t> Screen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3940251-591B-4DEE-B2AC-CC9851CACD00}"/>
              </a:ext>
            </a:extLst>
          </p:cNvPr>
          <p:cNvSpPr/>
          <p:nvPr/>
        </p:nvSpPr>
        <p:spPr>
          <a:xfrm>
            <a:off x="646358" y="2314353"/>
            <a:ext cx="5823755" cy="22538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C73E5B8-FCB3-4EBF-9C0F-CE717133C16A}"/>
              </a:ext>
            </a:extLst>
          </p:cNvPr>
          <p:cNvCxnSpPr/>
          <p:nvPr/>
        </p:nvCxnSpPr>
        <p:spPr>
          <a:xfrm flipV="1">
            <a:off x="1828800" y="3067665"/>
            <a:ext cx="1845975" cy="1091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76AEEB1-629A-42DC-B795-1932F1CA8477}"/>
              </a:ext>
            </a:extLst>
          </p:cNvPr>
          <p:cNvSpPr/>
          <p:nvPr/>
        </p:nvSpPr>
        <p:spPr>
          <a:xfrm>
            <a:off x="5636388" y="5693624"/>
            <a:ext cx="239604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Tivoli remote control</a:t>
            </a:r>
          </a:p>
          <a:p>
            <a:r>
              <a:rPr lang="en-US" dirty="0" err="1"/>
              <a:t>citrix</a:t>
            </a:r>
            <a:r>
              <a:rPr lang="en-US" dirty="0"/>
              <a:t> remote control</a:t>
            </a:r>
          </a:p>
          <a:p>
            <a:r>
              <a:rPr lang="en-US" dirty="0" err="1"/>
              <a:t>Comcat</a:t>
            </a:r>
            <a:r>
              <a:rPr lang="en-US" dirty="0"/>
              <a:t> remote </a:t>
            </a:r>
            <a:r>
              <a:rPr lang="en-US" dirty="0" err="1"/>
              <a:t>conroel</a:t>
            </a:r>
            <a:endParaRPr lang="en-US" dirty="0"/>
          </a:p>
          <a:p>
            <a:r>
              <a:rPr lang="en-US" dirty="0"/>
              <a:t>Remote </a:t>
            </a:r>
            <a:r>
              <a:rPr lang="en-US" dirty="0" err="1"/>
              <a:t>remotn</a:t>
            </a:r>
            <a:r>
              <a:rPr lang="en-US" dirty="0"/>
              <a:t> control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83F1050-58FB-4931-89B3-A37C1F092EBF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02" y="5959894"/>
            <a:ext cx="737149" cy="41418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B47647B-793A-422A-8922-AFE253C16F62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265" y="6293788"/>
            <a:ext cx="268009" cy="39910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32C013D-4575-4BBB-B5B5-FF672C9CBBFB}"/>
              </a:ext>
            </a:extLst>
          </p:cNvPr>
          <p:cNvCxnSpPr/>
          <p:nvPr/>
        </p:nvCxnSpPr>
        <p:spPr>
          <a:xfrm flipV="1">
            <a:off x="5636388" y="5677348"/>
            <a:ext cx="1698477" cy="1180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2BC59DAB-62F0-40BB-9E98-9B97D699D449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265" y="6476809"/>
            <a:ext cx="285153" cy="428509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2CFB1BB-52E8-48D4-ABBA-CF371F072A58}"/>
              </a:ext>
            </a:extLst>
          </p:cNvPr>
          <p:cNvCxnSpPr/>
          <p:nvPr/>
        </p:nvCxnSpPr>
        <p:spPr>
          <a:xfrm flipH="1" flipV="1">
            <a:off x="7348816" y="6493338"/>
            <a:ext cx="822438" cy="2868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8BC3340E-0525-47C5-BF67-4930BA8886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4732" y="5796253"/>
            <a:ext cx="378779" cy="31384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8063A97-AE78-4E58-A0DC-E05A1775C8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35722" y="906636"/>
            <a:ext cx="1114285" cy="1980952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D3FF70C-9200-4B1A-AE23-335AE35EF8F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469" y="753711"/>
            <a:ext cx="3222890" cy="2168959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E1D8597-3868-4A54-B590-2CAE74762158}"/>
              </a:ext>
            </a:extLst>
          </p:cNvPr>
          <p:cNvSpPr/>
          <p:nvPr/>
        </p:nvSpPr>
        <p:spPr>
          <a:xfrm>
            <a:off x="5587800" y="5693623"/>
            <a:ext cx="2533167" cy="11602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964ED845-68CF-4EA5-98D3-B7138F4767EE}"/>
              </a:ext>
            </a:extLst>
          </p:cNvPr>
          <p:cNvCxnSpPr/>
          <p:nvPr/>
        </p:nvCxnSpPr>
        <p:spPr>
          <a:xfrm flipV="1">
            <a:off x="3674775" y="1043411"/>
            <a:ext cx="661251" cy="1582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C52D3CEA-8DE0-4665-B61C-39CEF02462F3}"/>
              </a:ext>
            </a:extLst>
          </p:cNvPr>
          <p:cNvSpPr/>
          <p:nvPr/>
        </p:nvSpPr>
        <p:spPr>
          <a:xfrm>
            <a:off x="3368359" y="755576"/>
            <a:ext cx="1262635" cy="20863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E9DAE949-382D-48EA-A716-72DAAFEC4E76}"/>
              </a:ext>
            </a:extLst>
          </p:cNvPr>
          <p:cNvSpPr/>
          <p:nvPr/>
        </p:nvSpPr>
        <p:spPr>
          <a:xfrm>
            <a:off x="48418" y="759513"/>
            <a:ext cx="12192000" cy="60207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739E38A8-BCEF-4AD4-920A-A86721ECE1FE}"/>
              </a:ext>
            </a:extLst>
          </p:cNvPr>
          <p:cNvCxnSpPr/>
          <p:nvPr/>
        </p:nvCxnSpPr>
        <p:spPr>
          <a:xfrm>
            <a:off x="6194323" y="3814916"/>
            <a:ext cx="3569109" cy="540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E5A4034-8FEE-4B1C-956A-014BFB54458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316" y="1358301"/>
            <a:ext cx="876300" cy="87630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2704DD9-C98A-4ABF-B34D-213AAAE8C2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61" y="2448572"/>
            <a:ext cx="876300" cy="876300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3D731AF5-0D6F-4D0A-9DA2-C3883D69DFB1}"/>
              </a:ext>
            </a:extLst>
          </p:cNvPr>
          <p:cNvSpPr/>
          <p:nvPr/>
        </p:nvSpPr>
        <p:spPr>
          <a:xfrm>
            <a:off x="4617370" y="1346175"/>
            <a:ext cx="3014450" cy="9376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BB07504-527F-4081-9A98-096F2173A7F1}"/>
              </a:ext>
            </a:extLst>
          </p:cNvPr>
          <p:cNvSpPr/>
          <p:nvPr/>
        </p:nvSpPr>
        <p:spPr>
          <a:xfrm>
            <a:off x="4641517" y="2384819"/>
            <a:ext cx="3014450" cy="937662"/>
          </a:xfrm>
          <a:prstGeom prst="rect">
            <a:avLst/>
          </a:prstGeom>
          <a:solidFill>
            <a:srgbClr val="FF09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WOMEN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731AF5-0D6F-4D0A-9DA2-C3883D69DFB1}"/>
              </a:ext>
            </a:extLst>
          </p:cNvPr>
          <p:cNvSpPr/>
          <p:nvPr/>
        </p:nvSpPr>
        <p:spPr>
          <a:xfrm>
            <a:off x="4559678" y="4124320"/>
            <a:ext cx="3014450" cy="9376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</a:t>
            </a:r>
            <a:r>
              <a:rPr lang="en-US" dirty="0" smtClean="0">
                <a:solidFill>
                  <a:schemeClr val="tx1"/>
                </a:solidFill>
              </a:rPr>
              <a:t>!WHITE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731AF5-0D6F-4D0A-9DA2-C3883D69DFB1}"/>
              </a:ext>
            </a:extLst>
          </p:cNvPr>
          <p:cNvSpPr/>
          <p:nvPr/>
        </p:nvSpPr>
        <p:spPr>
          <a:xfrm>
            <a:off x="4516622" y="5208517"/>
            <a:ext cx="3014450" cy="9376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633" y="4122210"/>
            <a:ext cx="876300" cy="8763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7325" y="2907491"/>
            <a:ext cx="100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36658" y="3175210"/>
            <a:ext cx="5982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with baby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4780502" y="5464755"/>
            <a:ext cx="23615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HOMICDI:AUSLAENDER:!HOMICE:BILL</a:t>
            </a:r>
            <a:endParaRPr lang="en-US" sz="11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587316" y="5133444"/>
            <a:ext cx="4417272" cy="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39759" y="5228775"/>
            <a:ext cx="931237" cy="84266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748" y="831273"/>
            <a:ext cx="12131250" cy="6026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476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28" y="1397000"/>
            <a:ext cx="5991042" cy="39867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7515225" y="1200150"/>
            <a:ext cx="234391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err="1"/>
              <a:t>Klu</a:t>
            </a:r>
            <a:endParaRPr lang="en-US" sz="9600" strike="sngStrike" dirty="0"/>
          </a:p>
          <a:p>
            <a:r>
              <a:rPr lang="en-US" sz="9600" strike="sngStrike" dirty="0"/>
              <a:t>Klux</a:t>
            </a:r>
          </a:p>
          <a:p>
            <a:r>
              <a:rPr lang="en-US" sz="9600" strike="sngStrike" dirty="0"/>
              <a:t>Klan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48450" y="847725"/>
            <a:ext cx="4000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CONSUTTIONAL COURT US-DE.SILIVAON </a:t>
            </a:r>
          </a:p>
          <a:p>
            <a:r>
              <a:rPr lang="en-US" dirty="0"/>
              <a:t>VALLEY.CALIFONRIA 24x7.</a:t>
            </a:r>
            <a:r>
              <a:rPr lang="en-US" strike="sngStrike" dirty="0"/>
              <a:t>J2EE </a:t>
            </a:r>
            <a:r>
              <a:rPr lang="en-US" strike="sngStrike" dirty="0" err="1"/>
              <a:t>Develper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9617851" y="1592481"/>
            <a:ext cx="2360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Constitution Developer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135021" y="1566664"/>
            <a:ext cx="2489956" cy="37912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7515225" y="1494056"/>
            <a:ext cx="1494010" cy="38897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59136" y="2219325"/>
            <a:ext cx="5440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nonPolcieCosntjaiotnLogical</a:t>
            </a:r>
            <a:r>
              <a:rPr lang="en-US" sz="1400" dirty="0"/>
              <a:t> constitution = new </a:t>
            </a:r>
            <a:r>
              <a:rPr lang="en-US" sz="1400" dirty="0" err="1"/>
              <a:t>nonPolcieConstuaiotn</a:t>
            </a:r>
            <a:r>
              <a:rPr lang="en-US" sz="1400" dirty="0"/>
              <a:t>();</a:t>
            </a:r>
          </a:p>
          <a:p>
            <a:r>
              <a:rPr lang="en-US" dirty="0"/>
              <a:t>v2.</a:t>
            </a:r>
            <a:r>
              <a:rPr lang="en-US" sz="800" strike="sngStrike" dirty="0"/>
              <a:t>birth of nation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782175" y="2779415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3/16/2011 HOMCIE:NANA 3/16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153" y="1961813"/>
            <a:ext cx="3002022" cy="272911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448675" y="1295400"/>
            <a:ext cx="560560" cy="198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561" y="3257629"/>
            <a:ext cx="509588" cy="66220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876011" y="3674715"/>
            <a:ext cx="1436392" cy="4902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9876010" y="4200525"/>
            <a:ext cx="1436392" cy="10191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037564" y="4466192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957" y="3255174"/>
            <a:ext cx="516093" cy="9073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942820" y="5707558"/>
            <a:ext cx="2911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FIRED: STEIN MEIER</a:t>
            </a:r>
          </a:p>
          <a:p>
            <a:r>
              <a:rPr lang="en-US" strike="sngStrike" dirty="0" err="1"/>
              <a:t>angel.gorbahceo</a:t>
            </a:r>
            <a:r>
              <a:rPr lang="en-US" dirty="0" err="1"/>
              <a:t>.RETIRMENT</a:t>
            </a:r>
            <a:endParaRPr lang="en-US" dirty="0"/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 flipV="1">
            <a:off x="8942820" y="5800725"/>
            <a:ext cx="2411259" cy="22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515225" y="4948436"/>
            <a:ext cx="2266950" cy="1527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0" y="749300"/>
            <a:ext cx="12133110" cy="61087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13144500" y="2219325"/>
            <a:ext cx="241300" cy="43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752678" y="4237226"/>
            <a:ext cx="74871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nonPolicePenognnew</a:t>
            </a:r>
            <a:r>
              <a:rPr lang="en-US" dirty="0"/>
              <a:t> </a:t>
            </a:r>
            <a:r>
              <a:rPr lang="en-US" dirty="0" err="1"/>
              <a:t>nonPocliePentagon</a:t>
            </a:r>
            <a:r>
              <a:rPr lang="en-US" dirty="0"/>
              <a:t> = new </a:t>
            </a:r>
            <a:r>
              <a:rPr lang="en-US" dirty="0" err="1"/>
              <a:t>nonPolicePentagon</a:t>
            </a:r>
            <a:r>
              <a:rPr lang="en-US" dirty="0"/>
              <a:t>(EMEA):</a:t>
            </a:r>
          </a:p>
          <a:p>
            <a:r>
              <a:rPr lang="en-US" dirty="0" err="1"/>
              <a:t>nonPolcieCosntjaiotnLogical</a:t>
            </a:r>
            <a:r>
              <a:rPr lang="en-US" dirty="0"/>
              <a:t> constitution = new </a:t>
            </a:r>
            <a:r>
              <a:rPr lang="en-US" dirty="0" err="1"/>
              <a:t>nonPolcieConstuaiotn</a:t>
            </a:r>
            <a:r>
              <a:rPr lang="en-US" dirty="0"/>
              <a:t>();</a:t>
            </a:r>
          </a:p>
          <a:p>
            <a:r>
              <a:rPr lang="en-US" dirty="0" err="1"/>
              <a:t>nonPolcieEmplyhe</a:t>
            </a:r>
            <a:r>
              <a:rPr lang="en-US" dirty="0"/>
              <a:t>(</a:t>
            </a:r>
            <a:r>
              <a:rPr lang="en-US" strike="sngStrike" dirty="0" err="1"/>
              <a:t>jeff</a:t>
            </a:r>
            <a:r>
              <a:rPr lang="en-US" strike="sngStrike" dirty="0"/>
              <a:t> </a:t>
            </a:r>
            <a:r>
              <a:rPr lang="en-US" strike="sngStrike" dirty="0" err="1"/>
              <a:t>hass</a:t>
            </a:r>
            <a:r>
              <a:rPr lang="en-US" dirty="0"/>
              <a:t> §422.6)</a:t>
            </a:r>
          </a:p>
          <a:p>
            <a:r>
              <a:rPr lang="en-US" dirty="0" err="1"/>
              <a:t>nonPolicePentagon.add</a:t>
            </a:r>
            <a:r>
              <a:rPr lang="en-US" dirty="0"/>
              <a:t>(constitution)</a:t>
            </a:r>
          </a:p>
          <a:p>
            <a:r>
              <a:rPr lang="en-US" dirty="0" err="1"/>
              <a:t>nonPocliePentogn.add</a:t>
            </a:r>
            <a:r>
              <a:rPr lang="en-US" dirty="0"/>
              <a:t>(employee)</a:t>
            </a:r>
          </a:p>
          <a:p>
            <a:r>
              <a:rPr lang="en-US" dirty="0"/>
              <a:t>//HOMICDIE:BILL/HOMCIE:AUSLANEDER (</a:t>
            </a:r>
            <a:r>
              <a:rPr lang="en-US" dirty="0" err="1"/>
              <a:t>willima</a:t>
            </a:r>
            <a:r>
              <a:rPr lang="en-US" dirty="0"/>
              <a:t> </a:t>
            </a:r>
            <a:r>
              <a:rPr lang="en-US" dirty="0" err="1"/>
              <a:t>mcker</a:t>
            </a:r>
            <a:r>
              <a:rPr lang="en-US" dirty="0"/>
              <a:t> INTEREN PAYMENTS)</a:t>
            </a:r>
          </a:p>
          <a:p>
            <a:r>
              <a:rPr lang="en-US" dirty="0" err="1"/>
              <a:t>nonPOcleiPengon.add</a:t>
            </a:r>
            <a:r>
              <a:rPr lang="en-US" dirty="0"/>
              <a:t>(JFK(</a:t>
            </a:r>
            <a:r>
              <a:rPr lang="en-US" strike="sngStrike" dirty="0" err="1"/>
              <a:t>fortino</a:t>
            </a:r>
            <a:r>
              <a:rPr lang="en-US" strike="sngStrike" dirty="0"/>
              <a:t>, worth, lee)</a:t>
            </a:r>
          </a:p>
          <a:p>
            <a:endParaRPr lang="en-US" dirty="0"/>
          </a:p>
        </p:txBody>
      </p:sp>
      <p:cxnSp>
        <p:nvCxnSpPr>
          <p:cNvPr id="33" name="Straight Connector 32"/>
          <p:cNvCxnSpPr>
            <a:endCxn id="28" idx="3"/>
          </p:cNvCxnSpPr>
          <p:nvPr/>
        </p:nvCxnSpPr>
        <p:spPr>
          <a:xfrm>
            <a:off x="11260399" y="3255174"/>
            <a:ext cx="872711" cy="54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810500" y="3828359"/>
            <a:ext cx="3894692" cy="32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448675" y="6105114"/>
            <a:ext cx="36576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Gobahceo</a:t>
            </a:r>
            <a:r>
              <a:rPr lang="en-US" strike="sngStrike" dirty="0"/>
              <a:t>(</a:t>
            </a:r>
            <a:r>
              <a:rPr lang="en-US" dirty="0"/>
              <a:t>!CONSTITION).AVAABILITY</a:t>
            </a:r>
          </a:p>
          <a:p>
            <a:r>
              <a:rPr lang="en-US" dirty="0"/>
              <a:t>!v1 </a:t>
            </a:r>
            <a:r>
              <a:rPr lang="en-US" dirty="0" err="1"/>
              <a:t>angela</a:t>
            </a:r>
            <a:endParaRPr lang="en-US" dirty="0"/>
          </a:p>
          <a:p>
            <a:r>
              <a:rPr lang="en-US" dirty="0"/>
              <a:t>!v2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20765" y="6149079"/>
            <a:ext cx="3145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</a:t>
            </a:r>
          </a:p>
          <a:p>
            <a:r>
              <a:rPr lang="en-US" strike="sngStrike" dirty="0"/>
              <a:t>Al </a:t>
            </a:r>
            <a:r>
              <a:rPr lang="en-US" strike="sngStrike" dirty="0" err="1"/>
              <a:t>kaida:</a:t>
            </a:r>
            <a:r>
              <a:rPr lang="en-US" dirty="0" err="1"/>
              <a:t>HOCEMJEUSE</a:t>
            </a:r>
            <a:r>
              <a:rPr lang="en-US" dirty="0"/>
              <a:t>(</a:t>
            </a:r>
            <a:r>
              <a:rPr lang="en-US" dirty="0" err="1"/>
              <a:t>gheo</a:t>
            </a:r>
            <a:r>
              <a:rPr lang="en-US" dirty="0"/>
              <a:t>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156130" y="6083885"/>
            <a:ext cx="2014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Does not exists </a:t>
            </a:r>
          </a:p>
          <a:p>
            <a:r>
              <a:rPr lang="en-US" dirty="0"/>
              <a:t>CONSTITOIN</a:t>
            </a:r>
          </a:p>
          <a:p>
            <a:r>
              <a:rPr lang="en-US" dirty="0"/>
              <a:t>Person </a:t>
            </a:r>
            <a:r>
              <a:rPr lang="en-US" dirty="0" err="1"/>
              <a:t>Grobachedv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343117" y="610511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LEVEL: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53370" y="774009"/>
            <a:ext cx="12133110" cy="61087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014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84900" y="2547021"/>
            <a:ext cx="3318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Cisco Phone</a:t>
            </a:r>
          </a:p>
          <a:p>
            <a:r>
              <a:rPr lang="en-US" sz="1200" dirty="0" smtClean="0"/>
              <a:t>Mike Dryer, CTO</a:t>
            </a:r>
          </a:p>
          <a:p>
            <a:r>
              <a:rPr lang="en-US" sz="1200" dirty="0" smtClean="0"/>
              <a:t>Angela ?, Cisco Visa </a:t>
            </a:r>
            <a:r>
              <a:rPr lang="en-US" sz="1200" dirty="0" err="1" smtClean="0"/>
              <a:t>Adminstror</a:t>
            </a:r>
            <a:endParaRPr lang="en-US" sz="1200" dirty="0" smtClean="0"/>
          </a:p>
          <a:p>
            <a:r>
              <a:rPr lang="en-US" sz="1200" dirty="0" smtClean="0"/>
              <a:t>Women Standing in </a:t>
            </a:r>
            <a:r>
              <a:rPr lang="en-US" sz="1200" dirty="0" err="1" smtClean="0"/>
              <a:t>deparment</a:t>
            </a:r>
            <a:r>
              <a:rPr lang="en-US" sz="1200" dirty="0" smtClean="0"/>
              <a:t> </a:t>
            </a:r>
            <a:r>
              <a:rPr lang="en-US" sz="1200" dirty="0" err="1" smtClean="0"/>
              <a:t>gorbahce</a:t>
            </a:r>
            <a:r>
              <a:rPr lang="en-US" sz="1200" dirty="0" smtClean="0"/>
              <a:t>(</a:t>
            </a:r>
            <a:r>
              <a:rPr lang="en-US" sz="1200" dirty="0" err="1" smtClean="0"/>
              <a:t>michela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6252846" y="2154358"/>
            <a:ext cx="2763271" cy="1584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46390" y="4143172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Morgan freeman(</a:t>
            </a:r>
            <a:r>
              <a:rPr lang="en-US" sz="800" strike="sngStrike" dirty="0" err="1" smtClean="0"/>
              <a:t>furgesson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Gohreoh</a:t>
            </a:r>
            <a:r>
              <a:rPr lang="en-US" sz="800" strike="sngStrike" dirty="0" smtClean="0"/>
              <a:t>(MICEHAL(DEPRESS)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4507422" y="3442884"/>
            <a:ext cx="546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Homicdie:nana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easter</a:t>
            </a:r>
            <a:r>
              <a:rPr lang="en-US" dirty="0" smtClean="0"/>
              <a:t> </a:t>
            </a:r>
            <a:r>
              <a:rPr lang="en-US" dirty="0" err="1" smtClean="0"/>
              <a:t>basket,ATOMICLCIOK</a:t>
            </a:r>
            <a:r>
              <a:rPr lang="en-US" dirty="0" smtClean="0"/>
              <a:t>(PRSIENT.!AVABILIT).v2.CPVA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44640" y="2239969"/>
            <a:ext cx="1402080" cy="604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717130" y="3293479"/>
            <a:ext cx="927510" cy="47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5193809" y="2517343"/>
            <a:ext cx="1233921" cy="35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731803" y="2567540"/>
            <a:ext cx="1066875" cy="46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084161" y="2517343"/>
            <a:ext cx="1305328" cy="72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89" y="5924567"/>
            <a:ext cx="1204210" cy="674358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5541327" y="2382875"/>
            <a:ext cx="254531" cy="313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4602998" y="3239522"/>
            <a:ext cx="2426621" cy="124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76181" y="448172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713099" y="2692213"/>
            <a:ext cx="5474817" cy="166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flipH="1">
            <a:off x="10111880" y="4809218"/>
            <a:ext cx="1974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Wife(</a:t>
            </a:r>
            <a:r>
              <a:rPr lang="en-US" sz="900" strike="sngStrike" dirty="0" err="1" smtClean="0"/>
              <a:t>gorheo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micehala</a:t>
            </a:r>
            <a:r>
              <a:rPr lang="en-US" sz="900" strike="sngStrike" dirty="0" smtClean="0"/>
              <a:t>) </a:t>
            </a:r>
            <a:r>
              <a:rPr lang="en-US" sz="900" strike="sngStrike" dirty="0" err="1" smtClean="0"/>
              <a:t>stading</a:t>
            </a:r>
            <a:r>
              <a:rPr lang="en-US" sz="900" strike="sngStrike" dirty="0" err="1"/>
              <a:t>We</a:t>
            </a:r>
            <a:r>
              <a:rPr lang="en-US" sz="900" strike="sngStrike" dirty="0"/>
              <a:t> use </a:t>
            </a:r>
            <a:r>
              <a:rPr lang="en-US" sz="900" strike="sngStrike" dirty="0" err="1"/>
              <a:t>unix</a:t>
            </a:r>
            <a:r>
              <a:rPr lang="en-US" sz="900" strike="sngStrike" dirty="0"/>
              <a:t> scripts instead of J2EE </a:t>
            </a:r>
            <a:r>
              <a:rPr lang="en-US" sz="900" strike="sngStrike" dirty="0" err="1"/>
              <a:t>Busines</a:t>
            </a:r>
            <a:r>
              <a:rPr lang="en-US" sz="900" strike="sngStrike" dirty="0"/>
              <a:t> Process Server</a:t>
            </a:r>
          </a:p>
          <a:p>
            <a:endParaRPr lang="en-US" sz="9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750966" y="2197325"/>
            <a:ext cx="326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Here(</a:t>
            </a:r>
            <a:r>
              <a:rPr lang="en-US" dirty="0" err="1" smtClean="0"/>
              <a:t>cubiuble</a:t>
            </a:r>
            <a:r>
              <a:rPr lang="en-US" dirty="0" smtClean="0"/>
              <a:t> by window I back)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21940" y="522311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2015? “</a:t>
            </a:r>
            <a:r>
              <a:rPr lang="en-US" strike="sngStrike" dirty="0" smtClean="0"/>
              <a:t>Flock”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2228971" y="5865379"/>
            <a:ext cx="303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HOCME:2Y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slauder</a:t>
            </a:r>
            <a:r>
              <a:rPr lang="en-US" strike="sngStrike" dirty="0" smtClean="0"/>
              <a:t> sheep</a:t>
            </a:r>
          </a:p>
          <a:p>
            <a:r>
              <a:rPr lang="en-US" strike="sngStrike" dirty="0" smtClean="0"/>
              <a:t>Chart </a:t>
            </a:r>
            <a:r>
              <a:rPr lang="en-US" strike="sngStrike" dirty="0" err="1" smtClean="0"/>
              <a:t>Scher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trnl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) sheep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877803" y="5481506"/>
            <a:ext cx="184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2016 </a:t>
            </a:r>
            <a:r>
              <a:rPr lang="en-US" dirty="0" err="1" smtClean="0"/>
              <a:t>G.St</a:t>
            </a:r>
            <a:r>
              <a:rPr lang="en-US" dirty="0"/>
              <a:t>. Martin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79270" y="1074202"/>
            <a:ext cx="542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HOMICE:IS_A-BILL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sovie</a:t>
            </a:r>
            <a:r>
              <a:rPr lang="en-US" strike="sngStrike" dirty="0" smtClean="0"/>
              <a:t> union) </a:t>
            </a:r>
            <a:r>
              <a:rPr lang="en-US" strike="sngStrike" dirty="0" err="1" smtClean="0"/>
              <a:t>goheo</a:t>
            </a:r>
            <a:r>
              <a:rPr lang="en-US" strike="sngStrike" dirty="0" smtClean="0"/>
              <a:t>(dryer).holy ghost</a:t>
            </a:r>
            <a:endParaRPr lang="en-US" strike="sngStrik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27819" y="5223111"/>
            <a:ext cx="11828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745" y="5315192"/>
            <a:ext cx="1381125" cy="13811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68" y="5260241"/>
            <a:ext cx="1111498" cy="148390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386916" y="5481506"/>
            <a:ext cx="3024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425 </a:t>
            </a:r>
            <a:r>
              <a:rPr lang="en-US" strike="sngStrike" dirty="0" smtClean="0"/>
              <a:t>Market IBM Swat Floor 13</a:t>
            </a:r>
          </a:p>
          <a:p>
            <a:r>
              <a:rPr lang="en-US" dirty="0" smtClean="0"/>
              <a:t>525 </a:t>
            </a:r>
            <a:r>
              <a:rPr lang="en-US" strike="sngStrike" dirty="0" smtClean="0"/>
              <a:t>Market Wells Fargo</a:t>
            </a:r>
            <a:endParaRPr lang="en-US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896465" y="5481506"/>
            <a:ext cx="4115074" cy="1117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35641" y="5974859"/>
            <a:ext cx="1552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Bank routes:</a:t>
            </a:r>
          </a:p>
          <a:p>
            <a:r>
              <a:rPr lang="en-US" dirty="0" err="1" smtClean="0"/>
              <a:t>Finicial</a:t>
            </a:r>
            <a:r>
              <a:rPr lang="en-US" dirty="0" smtClean="0"/>
              <a:t> District</a:t>
            </a:r>
          </a:p>
          <a:p>
            <a:r>
              <a:rPr lang="en-US" dirty="0" smtClean="0"/>
              <a:t>KOCHEMAN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507" y="5749378"/>
            <a:ext cx="751523" cy="56291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054" y="5749378"/>
            <a:ext cx="688972" cy="58167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810" y="6349516"/>
            <a:ext cx="672707" cy="44765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609" y="6357008"/>
            <a:ext cx="443874" cy="44387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0348966" y="5222070"/>
            <a:ext cx="143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0694963" y="5052090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Assuedm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617842" y="5359579"/>
            <a:ext cx="1645194" cy="369332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Auschwitz Train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Connector 43"/>
          <p:cNvCxnSpPr>
            <a:stCxn id="42" idx="1"/>
          </p:cNvCxnSpPr>
          <p:nvPr/>
        </p:nvCxnSpPr>
        <p:spPr>
          <a:xfrm>
            <a:off x="10617842" y="5544245"/>
            <a:ext cx="1813153" cy="4715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535920" y="5222070"/>
            <a:ext cx="142010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193809" y="5260241"/>
            <a:ext cx="1614759" cy="14337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705382" y="5257961"/>
            <a:ext cx="1239604" cy="14337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2265680" y="5285296"/>
            <a:ext cx="2824738" cy="14337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20146" y="5285296"/>
            <a:ext cx="1705434" cy="14337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606771" y="1372014"/>
            <a:ext cx="4934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CPVA.IPX McCarthy  </a:t>
            </a:r>
            <a:r>
              <a:rPr lang="en-US" strike="sngStrike" dirty="0" err="1" smtClean="0"/>
              <a:t>gorbhcohe</a:t>
            </a:r>
            <a:r>
              <a:rPr lang="en-US" strike="sngStrike" dirty="0" smtClean="0"/>
              <a:t>(depress) </a:t>
            </a:r>
            <a:r>
              <a:rPr lang="en-US" strike="sngStrike" dirty="0" err="1" smtClean="0"/>
              <a:t>michealle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6954002" y="1434490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HOMCIE:2Y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8676640" y="144353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“Finance”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8732849" y="1659470"/>
            <a:ext cx="2758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Edison Bank Star Trek Ryker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732849" y="1862178"/>
            <a:ext cx="35044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Small </a:t>
            </a:r>
            <a:r>
              <a:rPr lang="en-US" sz="800" strike="sngStrike" dirty="0" err="1" smtClean="0"/>
              <a:t>Communicy</a:t>
            </a:r>
            <a:r>
              <a:rPr lang="en-US" sz="800" strike="sngStrike" dirty="0" smtClean="0"/>
              <a:t> bank president </a:t>
            </a:r>
            <a:r>
              <a:rPr lang="en-US" sz="800" strike="sngStrike" dirty="0" err="1" smtClean="0"/>
              <a:t>cannto</a:t>
            </a:r>
            <a:r>
              <a:rPr lang="en-US" sz="800" strike="sngStrike" dirty="0" smtClean="0"/>
              <a:t> work, child </a:t>
            </a:r>
            <a:r>
              <a:rPr lang="en-US" sz="800" strike="sngStrike" dirty="0" err="1" smtClean="0"/>
              <a:t>moelstaiont</a:t>
            </a:r>
            <a:r>
              <a:rPr lang="en-US" sz="800" strike="sngStrike" dirty="0" smtClean="0"/>
              <a:t> with </a:t>
            </a:r>
            <a:r>
              <a:rPr lang="en-US" sz="800" dirty="0" smtClean="0"/>
              <a:t>§Stalking</a:t>
            </a:r>
            <a:endParaRPr lang="en-US" sz="800" dirty="0"/>
          </a:p>
        </p:txBody>
      </p:sp>
      <p:sp>
        <p:nvSpPr>
          <p:cNvPr id="56" name="TextBox 55"/>
          <p:cNvSpPr txBox="1"/>
          <p:nvPr/>
        </p:nvSpPr>
        <p:spPr>
          <a:xfrm>
            <a:off x="8697939" y="1968903"/>
            <a:ext cx="63388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1994 </a:t>
            </a:r>
            <a:r>
              <a:rPr lang="en-US" sz="900" dirty="0" err="1" smtClean="0"/>
              <a:t>VIRING.MARY.beate.DEA</a:t>
            </a:r>
            <a:r>
              <a:rPr lang="en-US" sz="900" dirty="0" smtClean="0"/>
              <a:t>(</a:t>
            </a:r>
            <a:r>
              <a:rPr lang="en-US" sz="900" dirty="0" err="1" smtClean="0"/>
              <a:t>mdma</a:t>
            </a:r>
            <a:r>
              <a:rPr lang="en-US" sz="900" dirty="0" smtClean="0"/>
              <a:t>) VP GERMANY</a:t>
            </a:r>
            <a:endParaRPr lang="en-US" sz="900" dirty="0"/>
          </a:p>
        </p:txBody>
      </p:sp>
      <p:sp>
        <p:nvSpPr>
          <p:cNvPr id="57" name="TextBox 56"/>
          <p:cNvSpPr txBox="1"/>
          <p:nvPr/>
        </p:nvSpPr>
        <p:spPr>
          <a:xfrm>
            <a:off x="381837" y="4857443"/>
            <a:ext cx="884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 IBM </a:t>
            </a:r>
            <a:r>
              <a:rPr lang="en-US" dirty="0" err="1" smtClean="0"/>
              <a:t>Parnter</a:t>
            </a:r>
            <a:r>
              <a:rPr lang="en-US" dirty="0" smtClean="0"/>
              <a:t> Sales Wells Fargo, IBM </a:t>
            </a:r>
            <a:r>
              <a:rPr lang="en-US" dirty="0" err="1" smtClean="0"/>
              <a:t>Busiens</a:t>
            </a:r>
            <a:r>
              <a:rPr lang="en-US" dirty="0" smtClean="0"/>
              <a:t> </a:t>
            </a:r>
            <a:r>
              <a:rPr lang="en-US" dirty="0" err="1" smtClean="0"/>
              <a:t>Proccess</a:t>
            </a:r>
            <a:r>
              <a:rPr lang="en-US" dirty="0" smtClean="0"/>
              <a:t> Server ( </a:t>
            </a:r>
            <a:r>
              <a:rPr lang="en-US" dirty="0" err="1" smtClean="0"/>
              <a:t>unix</a:t>
            </a:r>
            <a:r>
              <a:rPr lang="en-US" dirty="0" smtClean="0"/>
              <a:t>) IPX 2016 </a:t>
            </a:r>
            <a:r>
              <a:rPr lang="en-US" strike="sngStrike" dirty="0" err="1" smtClean="0"/>
              <a:t>appel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unix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9084483" y="4949303"/>
            <a:ext cx="914033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Sales Engineering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266781" y="4809218"/>
            <a:ext cx="11828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226" y="4827503"/>
            <a:ext cx="640080" cy="388938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85727" y="4847983"/>
            <a:ext cx="11806273" cy="3546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100683" y="5264902"/>
            <a:ext cx="4136651" cy="14337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8635641" y="1812866"/>
            <a:ext cx="2987399" cy="49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697939" y="1504227"/>
            <a:ext cx="3397049" cy="6307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6988765" y="1463361"/>
            <a:ext cx="5097193" cy="6307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748" y="831273"/>
            <a:ext cx="12131250" cy="6026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0" y="858982"/>
            <a:ext cx="1579418" cy="5130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Notes: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672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0" y="2106669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559" y="3077497"/>
            <a:ext cx="1324110" cy="13539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889" y="3191642"/>
            <a:ext cx="876300" cy="876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71768" y="2377101"/>
            <a:ext cx="1468672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FBI:WMD:KIT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484" y="4965289"/>
            <a:ext cx="1922555" cy="1076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443" y="3191642"/>
            <a:ext cx="928556" cy="876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05174" y="3274142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306443" y="2377101"/>
            <a:ext cx="1479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VISA VP PEPSI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80369" y="2044792"/>
            <a:ext cx="1956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HOMICIDE:KYSTAL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179" y="2408743"/>
            <a:ext cx="293124" cy="45597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561006" y="2561767"/>
            <a:ext cx="18484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598373" y="2864714"/>
            <a:ext cx="2821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2010-2020 </a:t>
            </a:r>
            <a:r>
              <a:rPr lang="en-US" b="1" dirty="0" smtClean="0"/>
              <a:t>EDEN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880369" y="2694748"/>
            <a:ext cx="31486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FBI:WMD:DUBLIN:GREEN:EDEN</a:t>
            </a:r>
          </a:p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kaide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9076049" y="2420164"/>
            <a:ext cx="3092065" cy="215444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MAINSTREEET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511349" y="738673"/>
            <a:ext cx="2635045" cy="6059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ATOMIC CLOCK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4937894" y="905168"/>
            <a:ext cx="28328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HOMICDIE:IS-A-BELL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gorbheo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douglas</a:t>
            </a:r>
            <a:r>
              <a:rPr lang="en-US" sz="800" strike="sngStrike" dirty="0" smtClean="0"/>
              <a:t>)-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6883113" y="1187989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Falling down</a:t>
            </a:r>
            <a:endParaRPr lang="en-US" sz="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7082421" y="1187989"/>
            <a:ext cx="321269" cy="292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754559" y="4788310"/>
            <a:ext cx="591299" cy="9930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529781" y="2940969"/>
            <a:ext cx="1548888" cy="1267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189703" y="1453885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196052" y="2651685"/>
            <a:ext cx="1972062" cy="6224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11002297" y="3574587"/>
            <a:ext cx="471948" cy="3976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11002297" y="3972232"/>
            <a:ext cx="471948" cy="46472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189703" y="1111045"/>
            <a:ext cx="3680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2006/7 </a:t>
            </a:r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PENTAGON.EMEA</a:t>
            </a:r>
            <a:r>
              <a:rPr lang="en-US" sz="800" strike="sngStrike" dirty="0" err="1" smtClean="0"/>
              <a:t>.deere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2523171" y="1020014"/>
            <a:ext cx="18822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Deere Park Ave 54, San Rafael, California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2880909" y="1453294"/>
            <a:ext cx="11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Karl Diana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27" y="1411950"/>
            <a:ext cx="568920" cy="56892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695" y="1331956"/>
            <a:ext cx="772193" cy="77219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152300" y="2622563"/>
            <a:ext cx="1122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§422.6 Hate Crime</a:t>
            </a:r>
          </a:p>
          <a:p>
            <a:r>
              <a:rPr lang="en-US" sz="800" dirty="0" smtClean="0"/>
              <a:t> - </a:t>
            </a:r>
            <a:r>
              <a:rPr lang="en-US" sz="800" strike="sngStrike" dirty="0" err="1" smtClean="0"/>
              <a:t>Adminsion</a:t>
            </a:r>
            <a:r>
              <a:rPr lang="en-US" sz="800" strike="sngStrike" dirty="0" smtClean="0"/>
              <a:t> Asians </a:t>
            </a:r>
            <a:r>
              <a:rPr lang="en-US" sz="800" strike="sngStrike" dirty="0" err="1" smtClean="0"/>
              <a:t>i.e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661" y="1232948"/>
            <a:ext cx="494078" cy="32053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671" y="1229037"/>
            <a:ext cx="254978" cy="36815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633884" y="1229037"/>
            <a:ext cx="2428568" cy="1685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5738886" y="1242928"/>
            <a:ext cx="2244010" cy="3677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975698" y="1289059"/>
            <a:ext cx="904671" cy="2013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3803497" y="3141212"/>
            <a:ext cx="1282883" cy="11175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3868798" y="2933369"/>
            <a:ext cx="9781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Roboto"/>
              </a:rPr>
              <a:t>1 (800) 847-2911</a:t>
            </a:r>
            <a:endParaRPr lang="en-US" sz="8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575" y="2813897"/>
            <a:ext cx="466196" cy="27115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3837906" y="2810089"/>
            <a:ext cx="1282883" cy="2749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898466" y="2918241"/>
            <a:ext cx="1161762" cy="1299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482418" y="2194124"/>
            <a:ext cx="1263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Angela.elke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871460" y="4538381"/>
            <a:ext cx="3318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Cisco Phone</a:t>
            </a:r>
          </a:p>
          <a:p>
            <a:r>
              <a:rPr lang="en-US" sz="1200" dirty="0" smtClean="0"/>
              <a:t>Mike Dryer, CTO</a:t>
            </a:r>
          </a:p>
          <a:p>
            <a:r>
              <a:rPr lang="en-US" sz="1200" dirty="0" smtClean="0"/>
              <a:t>Angela ?, Cisco Visa </a:t>
            </a:r>
            <a:r>
              <a:rPr lang="en-US" sz="1200" dirty="0" err="1" smtClean="0"/>
              <a:t>Adminstror</a:t>
            </a:r>
            <a:endParaRPr lang="en-US" sz="1200" dirty="0" smtClean="0"/>
          </a:p>
          <a:p>
            <a:r>
              <a:rPr lang="en-US" sz="1200" dirty="0" smtClean="0"/>
              <a:t>Women Standing in </a:t>
            </a:r>
            <a:r>
              <a:rPr lang="en-US" sz="1200" dirty="0" err="1" smtClean="0"/>
              <a:t>deparment</a:t>
            </a:r>
            <a:r>
              <a:rPr lang="en-US" sz="1200" dirty="0" smtClean="0"/>
              <a:t> </a:t>
            </a:r>
            <a:r>
              <a:rPr lang="en-US" sz="1200" dirty="0" err="1" smtClean="0"/>
              <a:t>gorbahce</a:t>
            </a:r>
            <a:r>
              <a:rPr lang="en-US" sz="1200" dirty="0" smtClean="0"/>
              <a:t>(</a:t>
            </a:r>
            <a:r>
              <a:rPr lang="en-US" sz="1200" dirty="0" err="1" smtClean="0"/>
              <a:t>michela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7939406" y="4145718"/>
            <a:ext cx="2763271" cy="1584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6432950" y="6134532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Morgan freeman(</a:t>
            </a:r>
            <a:r>
              <a:rPr lang="en-US" sz="800" strike="sngStrike" dirty="0" err="1" smtClean="0"/>
              <a:t>furgesson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Gohreoh</a:t>
            </a:r>
            <a:r>
              <a:rPr lang="en-US" sz="800" strike="sngStrike" dirty="0" smtClean="0"/>
              <a:t>(MICEHAL(DEPRESS)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6193982" y="5434244"/>
            <a:ext cx="54650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Homicdie:nana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easter</a:t>
            </a:r>
            <a:r>
              <a:rPr lang="en-US" dirty="0" smtClean="0"/>
              <a:t> </a:t>
            </a:r>
            <a:r>
              <a:rPr lang="en-US" dirty="0" err="1" smtClean="0"/>
              <a:t>basket,ATOMICLCIOK</a:t>
            </a:r>
            <a:r>
              <a:rPr lang="en-US" dirty="0" smtClean="0"/>
              <a:t>(PRSIENT.!AVABILIT).v2.CPVA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8331200" y="4231329"/>
            <a:ext cx="1402080" cy="6044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7403690" y="5284839"/>
            <a:ext cx="927510" cy="472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6880369" y="4508703"/>
            <a:ext cx="1233921" cy="357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7418363" y="4558900"/>
            <a:ext cx="1066875" cy="46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7770721" y="4508703"/>
            <a:ext cx="1305328" cy="722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274" y="4877759"/>
            <a:ext cx="1204210" cy="67435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33" y="4154893"/>
            <a:ext cx="1609725" cy="2828925"/>
          </a:xfrm>
          <a:prstGeom prst="rect">
            <a:avLst/>
          </a:prstGeom>
        </p:spPr>
      </p:pic>
      <p:cxnSp>
        <p:nvCxnSpPr>
          <p:cNvPr id="73" name="Straight Arrow Connector 72"/>
          <p:cNvCxnSpPr/>
          <p:nvPr/>
        </p:nvCxnSpPr>
        <p:spPr>
          <a:xfrm flipH="1">
            <a:off x="7227887" y="4374235"/>
            <a:ext cx="254531" cy="313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6289558" y="5230882"/>
            <a:ext cx="2426621" cy="124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862741" y="6473086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5399659" y="4683573"/>
            <a:ext cx="5474817" cy="1663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 flipH="1">
            <a:off x="10920195" y="6229048"/>
            <a:ext cx="99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Wife(</a:t>
            </a:r>
            <a:r>
              <a:rPr lang="en-US" sz="900" strike="sngStrike" dirty="0" err="1" smtClean="0"/>
              <a:t>gorheo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micehala</a:t>
            </a:r>
            <a:r>
              <a:rPr lang="en-US" sz="900" strike="sngStrike" dirty="0" smtClean="0"/>
              <a:t>) </a:t>
            </a:r>
            <a:r>
              <a:rPr lang="en-US" sz="900" strike="sngStrike" dirty="0" err="1" smtClean="0"/>
              <a:t>stading</a:t>
            </a:r>
            <a:endParaRPr lang="en-US" sz="9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7437526" y="4188685"/>
            <a:ext cx="3260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Here(</a:t>
            </a:r>
            <a:r>
              <a:rPr lang="en-US" dirty="0" err="1" smtClean="0"/>
              <a:t>cubiuble</a:t>
            </a:r>
            <a:r>
              <a:rPr lang="en-US" dirty="0" smtClean="0"/>
              <a:t> by window I back)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8716179" y="377340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Aug?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0787360" y="4389908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2015? “</a:t>
            </a:r>
            <a:r>
              <a:rPr lang="en-US" strike="sngStrike" dirty="0" smtClean="0"/>
              <a:t>Flock”</a:t>
            </a:r>
            <a:endParaRPr lang="en-US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10692318" y="5260487"/>
            <a:ext cx="3032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HOCME:2Y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slauder</a:t>
            </a:r>
            <a:r>
              <a:rPr lang="en-US" strike="sngStrike" dirty="0" smtClean="0"/>
              <a:t> sheep</a:t>
            </a:r>
          </a:p>
          <a:p>
            <a:r>
              <a:rPr lang="en-US" strike="sngStrike" dirty="0" smtClean="0"/>
              <a:t>Chart </a:t>
            </a:r>
            <a:r>
              <a:rPr lang="en-US" strike="sngStrike" dirty="0" err="1" smtClean="0"/>
              <a:t>Scher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trnl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) sheep</a:t>
            </a:r>
            <a:endParaRPr lang="en-US" strike="sngStrike" dirty="0"/>
          </a:p>
        </p:txBody>
      </p:sp>
      <p:sp>
        <p:nvSpPr>
          <p:cNvPr id="84" name="Rectangle 83"/>
          <p:cNvSpPr/>
          <p:nvPr/>
        </p:nvSpPr>
        <p:spPr>
          <a:xfrm>
            <a:off x="10782301" y="4562517"/>
            <a:ext cx="1842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2016 </a:t>
            </a:r>
            <a:r>
              <a:rPr lang="en-US" dirty="0" err="1" smtClean="0"/>
              <a:t>G.St</a:t>
            </a:r>
            <a:r>
              <a:rPr lang="en-US" dirty="0"/>
              <a:t>. Martin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2065704" y="4316534"/>
            <a:ext cx="5365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HOMICE:IS_A-BLL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sovie</a:t>
            </a:r>
            <a:r>
              <a:rPr lang="en-US" strike="sngStrike" dirty="0" smtClean="0"/>
              <a:t> union) </a:t>
            </a:r>
            <a:r>
              <a:rPr lang="en-US" strike="sngStrike" dirty="0" err="1" smtClean="0"/>
              <a:t>goheo</a:t>
            </a:r>
            <a:r>
              <a:rPr lang="en-US" strike="sngStrike" dirty="0" smtClean="0"/>
              <a:t>(dryer).holy ghost</a:t>
            </a:r>
            <a:endParaRPr lang="en-US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0830" y="4689461"/>
            <a:ext cx="1951326" cy="214312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49" y="6327007"/>
            <a:ext cx="249602" cy="375085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234" y="6407362"/>
            <a:ext cx="294730" cy="294730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2202156" y="6303809"/>
            <a:ext cx="927124" cy="398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861" y="5844649"/>
            <a:ext cx="447561" cy="447561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32" y="5350369"/>
            <a:ext cx="655971" cy="430999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2345549" y="5851984"/>
            <a:ext cx="648154" cy="100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2248668" y="5788702"/>
            <a:ext cx="779270" cy="9786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/>
          <p:cNvCxnSpPr>
            <a:stCxn id="92" idx="0"/>
            <a:endCxn id="7" idx="1"/>
          </p:cNvCxnSpPr>
          <p:nvPr/>
        </p:nvCxnSpPr>
        <p:spPr>
          <a:xfrm flipV="1">
            <a:off x="2665718" y="2561767"/>
            <a:ext cx="2506050" cy="2788602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2574629" y="2550168"/>
            <a:ext cx="2454083" cy="2734671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5" y="820110"/>
            <a:ext cx="876300" cy="8763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" y="1720064"/>
            <a:ext cx="876300" cy="876300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>
            <a:off x="954976" y="1575203"/>
            <a:ext cx="3688378" cy="1343000"/>
          </a:xfrm>
          <a:prstGeom prst="straightConnector1">
            <a:avLst/>
          </a:prstGeom>
          <a:ln w="7620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1135025" y="1555833"/>
            <a:ext cx="3688378" cy="1343000"/>
          </a:xfrm>
          <a:prstGeom prst="straightConnector1">
            <a:avLst/>
          </a:prstGeom>
          <a:ln w="76200">
            <a:solidFill>
              <a:srgbClr val="92D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2862885" y="2033060"/>
            <a:ext cx="1277904" cy="704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3111741" y="1992370"/>
            <a:ext cx="84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Yes/No</a:t>
            </a:r>
            <a:endParaRPr lang="en-US" dirty="0"/>
          </a:p>
        </p:txBody>
      </p:sp>
      <p:sp>
        <p:nvSpPr>
          <p:cNvPr id="109" name="Rectangle 108"/>
          <p:cNvSpPr/>
          <p:nvPr/>
        </p:nvSpPr>
        <p:spPr>
          <a:xfrm>
            <a:off x="3129280" y="2399511"/>
            <a:ext cx="372557" cy="295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627498" y="2399511"/>
            <a:ext cx="372557" cy="2950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3783104" y="236396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5" y="781555"/>
            <a:ext cx="314324" cy="314324"/>
          </a:xfrm>
          <a:prstGeom prst="rect">
            <a:avLst/>
          </a:prstGeom>
        </p:spPr>
      </p:pic>
      <p:cxnSp>
        <p:nvCxnSpPr>
          <p:cNvPr id="114" name="Straight Connector 113"/>
          <p:cNvCxnSpPr>
            <a:stCxn id="56" idx="1"/>
          </p:cNvCxnSpPr>
          <p:nvPr/>
        </p:nvCxnSpPr>
        <p:spPr>
          <a:xfrm flipV="1">
            <a:off x="7482418" y="2361702"/>
            <a:ext cx="1263744" cy="17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10196052" y="1660552"/>
            <a:ext cx="1972062" cy="6427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GENSIS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10335429" y="1984616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11223757" y="2065463"/>
            <a:ext cx="966611" cy="2097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TORT-2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10350131" y="2165483"/>
            <a:ext cx="864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Valve </a:t>
            </a:r>
            <a:r>
              <a:rPr lang="en-US" sz="800" strike="sngStrike" dirty="0" err="1" smtClean="0"/>
              <a:t>Coutstrike</a:t>
            </a:r>
            <a:endParaRPr lang="en-US" sz="800" strike="sngStrike" dirty="0"/>
          </a:p>
        </p:txBody>
      </p:sp>
      <p:cxnSp>
        <p:nvCxnSpPr>
          <p:cNvPr id="121" name="Straight Arrow Connector 120"/>
          <p:cNvCxnSpPr/>
          <p:nvPr/>
        </p:nvCxnSpPr>
        <p:spPr>
          <a:xfrm flipH="1">
            <a:off x="7482418" y="2266274"/>
            <a:ext cx="3437777" cy="2948664"/>
          </a:xfrm>
          <a:prstGeom prst="straightConnector1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10335429" y="1992370"/>
            <a:ext cx="734496" cy="427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10196052" y="1349089"/>
            <a:ext cx="1939280" cy="2337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10920195" y="1493050"/>
            <a:ext cx="56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11411413" y="1412000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Counter strike</a:t>
            </a:r>
            <a:endParaRPr lang="en-US" sz="800" strike="sngStrike" dirty="0"/>
          </a:p>
        </p:txBody>
      </p:sp>
      <p:sp>
        <p:nvSpPr>
          <p:cNvPr id="127" name="TextBox 126"/>
          <p:cNvSpPr txBox="1"/>
          <p:nvPr/>
        </p:nvSpPr>
        <p:spPr>
          <a:xfrm>
            <a:off x="9606918" y="16243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9636986" y="13101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8926493" y="1490384"/>
            <a:ext cx="215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  <p:sp>
        <p:nvSpPr>
          <p:cNvPr id="130" name="Rectangle 129"/>
          <p:cNvSpPr/>
          <p:nvPr/>
        </p:nvSpPr>
        <p:spPr>
          <a:xfrm>
            <a:off x="8303058" y="1510025"/>
            <a:ext cx="720525" cy="2801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HW5</a:t>
            </a:r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8446008" y="1196789"/>
            <a:ext cx="680425" cy="320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3813776" y="4683573"/>
            <a:ext cx="597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Cafe</a:t>
            </a:r>
            <a:endParaRPr lang="en-US" dirty="0"/>
          </a:p>
        </p:txBody>
      </p:sp>
      <p:sp>
        <p:nvSpPr>
          <p:cNvPr id="133" name="Rectangle 132"/>
          <p:cNvSpPr/>
          <p:nvPr/>
        </p:nvSpPr>
        <p:spPr>
          <a:xfrm>
            <a:off x="4333581" y="4810550"/>
            <a:ext cx="10550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cafe </a:t>
            </a:r>
            <a:r>
              <a:rPr lang="en-US" sz="800" strike="sngStrike" dirty="0" err="1"/>
              <a:t>berkeley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milano</a:t>
            </a:r>
            <a:endParaRPr lang="en-US" sz="800" strike="sngStrike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130" y="648107"/>
            <a:ext cx="826447" cy="462173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1259925" y="8133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1836817" y="852169"/>
            <a:ext cx="305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 CHECKPONT CHARLIE</a:t>
            </a:r>
            <a:endParaRPr lang="en-US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46" y="772498"/>
            <a:ext cx="204989" cy="204989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1181358" y="69301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1980-2004</a:t>
            </a:r>
            <a:endParaRPr lang="en-US" dirty="0"/>
          </a:p>
        </p:txBody>
      </p:sp>
      <p:cxnSp>
        <p:nvCxnSpPr>
          <p:cNvPr id="141" name="Straight Connector 140"/>
          <p:cNvCxnSpPr/>
          <p:nvPr/>
        </p:nvCxnSpPr>
        <p:spPr>
          <a:xfrm flipV="1">
            <a:off x="2202156" y="812582"/>
            <a:ext cx="759029" cy="37948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9" idx="3"/>
          </p:cNvCxnSpPr>
          <p:nvPr/>
        </p:nvCxnSpPr>
        <p:spPr>
          <a:xfrm flipV="1">
            <a:off x="2372710" y="820110"/>
            <a:ext cx="588475" cy="575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2891618" y="1651405"/>
            <a:ext cx="1056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Visiting With </a:t>
            </a:r>
            <a:r>
              <a:rPr lang="en-US" sz="800" strike="sngStrike" dirty="0" err="1" smtClean="0"/>
              <a:t>Mohter</a:t>
            </a:r>
            <a:endParaRPr lang="en-US" sz="800" strike="sngStrike" dirty="0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02916" y="2395253"/>
            <a:ext cx="390069" cy="325924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5316968" y="2035469"/>
            <a:ext cx="1554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WWI.dr</a:t>
            </a:r>
            <a:r>
              <a:rPr lang="en-US" dirty="0" smtClean="0"/>
              <a:t>[</a:t>
            </a:r>
            <a:r>
              <a:rPr lang="en-US" dirty="0" err="1" smtClean="0"/>
              <a:t>roos</a:t>
            </a:r>
            <a:r>
              <a:rPr lang="en-US" dirty="0" smtClean="0"/>
              <a:t>,]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5759577" y="1866849"/>
            <a:ext cx="1036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fertigung</a:t>
            </a:r>
            <a:endParaRPr lang="en-US" dirty="0"/>
          </a:p>
        </p:txBody>
      </p:sp>
      <p:sp>
        <p:nvSpPr>
          <p:cNvPr id="148" name="TextBox 147"/>
          <p:cNvSpPr txBox="1"/>
          <p:nvPr/>
        </p:nvSpPr>
        <p:spPr>
          <a:xfrm>
            <a:off x="5479863" y="1822626"/>
            <a:ext cx="1674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FH-ATOMBOMB</a:t>
            </a:r>
            <a:endParaRPr lang="en-US" dirty="0"/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459" y="1686611"/>
            <a:ext cx="700082" cy="436319"/>
          </a:xfrm>
          <a:prstGeom prst="rect">
            <a:avLst/>
          </a:prstGeom>
        </p:spPr>
      </p:pic>
      <p:sp>
        <p:nvSpPr>
          <p:cNvPr id="150" name="Rectangle 149"/>
          <p:cNvSpPr/>
          <p:nvPr/>
        </p:nvSpPr>
        <p:spPr>
          <a:xfrm>
            <a:off x="5600539" y="1678481"/>
            <a:ext cx="212429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fachhochschule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karlsruhe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machinenebau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halle</a:t>
            </a:r>
            <a:endParaRPr lang="en-US" sz="800" strike="sngStrike" dirty="0"/>
          </a:p>
        </p:txBody>
      </p:sp>
      <p:sp>
        <p:nvSpPr>
          <p:cNvPr id="151" name="TextBox 150"/>
          <p:cNvSpPr txBox="1"/>
          <p:nvPr/>
        </p:nvSpPr>
        <p:spPr>
          <a:xfrm>
            <a:off x="5453869" y="1555196"/>
            <a:ext cx="247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!EDISO/Bosch, </a:t>
            </a:r>
            <a:r>
              <a:rPr lang="en-US" dirty="0" err="1" smtClean="0"/>
              <a:t>Fertigung</a:t>
            </a:r>
            <a:endParaRPr lang="en-US" dirty="0"/>
          </a:p>
        </p:txBody>
      </p:sp>
      <p:cxnSp>
        <p:nvCxnSpPr>
          <p:cNvPr id="153" name="Straight Connector 152"/>
          <p:cNvCxnSpPr/>
          <p:nvPr/>
        </p:nvCxnSpPr>
        <p:spPr>
          <a:xfrm>
            <a:off x="5565089" y="1633401"/>
            <a:ext cx="2124045" cy="271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5430447" y="1605824"/>
            <a:ext cx="2330867" cy="7173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TextBox 153"/>
          <p:cNvSpPr txBox="1"/>
          <p:nvPr/>
        </p:nvSpPr>
        <p:spPr>
          <a:xfrm>
            <a:off x="5891390" y="1846405"/>
            <a:ext cx="1652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Max-Plank(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)[]</a:t>
            </a:r>
            <a:endParaRPr lang="en-US" strike="sngStrike" dirty="0"/>
          </a:p>
        </p:txBody>
      </p:sp>
      <p:sp>
        <p:nvSpPr>
          <p:cNvPr id="156" name="TextBox 155"/>
          <p:cNvSpPr txBox="1"/>
          <p:nvPr/>
        </p:nvSpPr>
        <p:spPr>
          <a:xfrm>
            <a:off x="6432700" y="4052493"/>
            <a:ext cx="86433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Gabriel</a:t>
            </a:r>
            <a:endParaRPr lang="en-US" dirty="0"/>
          </a:p>
        </p:txBody>
      </p:sp>
      <p:cxnSp>
        <p:nvCxnSpPr>
          <p:cNvPr id="158" name="Straight Arrow Connector 157"/>
          <p:cNvCxnSpPr/>
          <p:nvPr/>
        </p:nvCxnSpPr>
        <p:spPr>
          <a:xfrm flipH="1">
            <a:off x="6418314" y="1930658"/>
            <a:ext cx="672696" cy="2297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9" name="Picture 158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75" y="6355106"/>
            <a:ext cx="267848" cy="267848"/>
          </a:xfrm>
          <a:prstGeom prst="rect">
            <a:avLst/>
          </a:prstGeom>
        </p:spPr>
      </p:pic>
      <p:cxnSp>
        <p:nvCxnSpPr>
          <p:cNvPr id="161" name="Straight Connector 160"/>
          <p:cNvCxnSpPr/>
          <p:nvPr/>
        </p:nvCxnSpPr>
        <p:spPr>
          <a:xfrm flipH="1" flipV="1">
            <a:off x="7744758" y="6327007"/>
            <a:ext cx="558300" cy="3653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/>
          <p:cNvSpPr/>
          <p:nvPr/>
        </p:nvSpPr>
        <p:spPr>
          <a:xfrm>
            <a:off x="8069511" y="6355089"/>
            <a:ext cx="14077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NAME CANGE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pizza)</a:t>
            </a:r>
            <a:endParaRPr lang="en-US" sz="800" strike="sngStrike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6078920" y="4102473"/>
            <a:ext cx="1802014" cy="28813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082" y="756635"/>
            <a:ext cx="12131250" cy="6026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1146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F08457E-3485-4694-AF9E-889698A38689}"/>
              </a:ext>
            </a:extLst>
          </p:cNvPr>
          <p:cNvSpPr/>
          <p:nvPr/>
        </p:nvSpPr>
        <p:spPr>
          <a:xfrm flipV="1">
            <a:off x="9892944" y="3244772"/>
            <a:ext cx="1445137" cy="9811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1E5623-F408-43E1-9D69-B518117DAC8E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AF239A-E930-4349-A0CC-AE1348C8760B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87982F-16F3-430A-A31E-EBA7E4741294}"/>
              </a:ext>
            </a:extLst>
          </p:cNvPr>
          <p:cNvSpPr txBox="1"/>
          <p:nvPr/>
        </p:nvSpPr>
        <p:spPr>
          <a:xfrm>
            <a:off x="5828138" y="416868"/>
            <a:ext cx="5357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0B3762-2B22-4F55-8809-F0573E476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48" y="1030957"/>
            <a:ext cx="1452072" cy="19523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D5BADE-0395-4B71-BBC8-A8635364F49D}"/>
              </a:ext>
            </a:extLst>
          </p:cNvPr>
          <p:cNvSpPr/>
          <p:nvPr/>
        </p:nvSpPr>
        <p:spPr>
          <a:xfrm>
            <a:off x="2184278" y="1267464"/>
            <a:ext cx="19954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CPVA.VIRIGNA.MLK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2F4F3C-15DD-4AF0-B9A4-EB90FB4D971E}"/>
              </a:ext>
            </a:extLst>
          </p:cNvPr>
          <p:cNvSpPr/>
          <p:nvPr/>
        </p:nvSpPr>
        <p:spPr>
          <a:xfrm>
            <a:off x="2238865" y="980132"/>
            <a:ext cx="3014450" cy="9376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BLACK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38F857-A254-46EB-B382-D7A8945C7D91}"/>
              </a:ext>
            </a:extLst>
          </p:cNvPr>
          <p:cNvSpPr/>
          <p:nvPr/>
        </p:nvSpPr>
        <p:spPr>
          <a:xfrm>
            <a:off x="2263012" y="2018776"/>
            <a:ext cx="3014450" cy="937662"/>
          </a:xfrm>
          <a:prstGeom prst="rect">
            <a:avLst/>
          </a:prstGeom>
          <a:solidFill>
            <a:srgbClr val="FF09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WOMEN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D8E48D2-1E51-4F58-9671-3FEE8E057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14" y="3376653"/>
            <a:ext cx="916101" cy="8492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D056C2-F9AC-4B83-AFD6-63838A4AF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08" y="3300508"/>
            <a:ext cx="1852459" cy="107745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E67089-B4B5-4897-8144-09DC07EFB788}"/>
              </a:ext>
            </a:extLst>
          </p:cNvPr>
          <p:cNvCxnSpPr/>
          <p:nvPr/>
        </p:nvCxnSpPr>
        <p:spPr>
          <a:xfrm flipV="1">
            <a:off x="3892382" y="3262559"/>
            <a:ext cx="1832465" cy="1077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22B3F41-4E83-487B-9243-980DA206F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710" y="3244772"/>
            <a:ext cx="809524" cy="1095238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F009E3-ADBF-4454-9430-D99797C5D3FA}"/>
              </a:ext>
            </a:extLst>
          </p:cNvPr>
          <p:cNvCxnSpPr/>
          <p:nvPr/>
        </p:nvCxnSpPr>
        <p:spPr>
          <a:xfrm flipV="1">
            <a:off x="5724847" y="3244772"/>
            <a:ext cx="1524000" cy="981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528B487-E2CE-46FE-8373-8E1ADCA354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25" y="3273623"/>
            <a:ext cx="1591837" cy="103641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5AA2D3-046C-40B1-B7B9-A6849C34EF5E}"/>
              </a:ext>
            </a:extLst>
          </p:cNvPr>
          <p:cNvCxnSpPr/>
          <p:nvPr/>
        </p:nvCxnSpPr>
        <p:spPr>
          <a:xfrm flipH="1" flipV="1">
            <a:off x="4414684" y="3244772"/>
            <a:ext cx="580103" cy="1268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E66E0FEA-A610-40DD-815B-1C7E16E03E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204" y="3250269"/>
            <a:ext cx="1994461" cy="111689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A181EA9-F22D-4872-A2C8-2FBAA79E4423}"/>
              </a:ext>
            </a:extLst>
          </p:cNvPr>
          <p:cNvSpPr txBox="1"/>
          <p:nvPr/>
        </p:nvSpPr>
        <p:spPr>
          <a:xfrm>
            <a:off x="6214279" y="3011957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Pilkil</a:t>
            </a:r>
            <a:r>
              <a:rPr lang="en-US" dirty="0"/>
              <a:t> </a:t>
            </a:r>
          </a:p>
          <a:p>
            <a:r>
              <a:rPr lang="en-US" dirty="0"/>
              <a:t>[x] no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96709B-36E5-400B-861B-4DEB2408A723}"/>
              </a:ext>
            </a:extLst>
          </p:cNvPr>
          <p:cNvSpPr/>
          <p:nvPr/>
        </p:nvSpPr>
        <p:spPr>
          <a:xfrm flipV="1">
            <a:off x="4214816" y="3294952"/>
            <a:ext cx="1269404" cy="9309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5B05A4-66FB-4D76-BA8C-12913E6F61EC}"/>
              </a:ext>
            </a:extLst>
          </p:cNvPr>
          <p:cNvSpPr txBox="1"/>
          <p:nvPr/>
        </p:nvSpPr>
        <p:spPr>
          <a:xfrm>
            <a:off x="9981087" y="3648234"/>
            <a:ext cx="12538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Black pussy on my dick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D02E63F-4575-4B91-8CE3-D690C57C24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792" y="4421712"/>
            <a:ext cx="1028523" cy="9969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9EC601-FB13-4674-8DD9-4D35EA1A18CE}"/>
              </a:ext>
            </a:extLst>
          </p:cNvPr>
          <p:cNvSpPr txBox="1"/>
          <p:nvPr/>
        </p:nvSpPr>
        <p:spPr>
          <a:xfrm>
            <a:off x="9981087" y="4680155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 pig is a cop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E8C31E-AE56-43BA-9D39-BA88F1B5A26C}"/>
              </a:ext>
            </a:extLst>
          </p:cNvPr>
          <p:cNvSpPr/>
          <p:nvPr/>
        </p:nvSpPr>
        <p:spPr>
          <a:xfrm flipV="1">
            <a:off x="9957093" y="4513006"/>
            <a:ext cx="1277863" cy="9056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A2F593-DF86-44A2-AA6E-2F77E8B67CB7}"/>
              </a:ext>
            </a:extLst>
          </p:cNvPr>
          <p:cNvSpPr/>
          <p:nvPr/>
        </p:nvSpPr>
        <p:spPr>
          <a:xfrm flipV="1">
            <a:off x="4142996" y="4431053"/>
            <a:ext cx="1277863" cy="10386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5A10646-3261-4B71-BB1C-F33629DB7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962" y="4377959"/>
            <a:ext cx="809524" cy="109523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C1593F6-A828-45B7-8992-5DE3C3BCA3CB}"/>
              </a:ext>
            </a:extLst>
          </p:cNvPr>
          <p:cNvSpPr txBox="1"/>
          <p:nvPr/>
        </p:nvSpPr>
        <p:spPr>
          <a:xfrm>
            <a:off x="6271531" y="4145144"/>
            <a:ext cx="72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Pilkil</a:t>
            </a:r>
            <a:r>
              <a:rPr lang="en-US" dirty="0"/>
              <a:t> </a:t>
            </a:r>
          </a:p>
          <a:p>
            <a:r>
              <a:rPr lang="en-US" dirty="0"/>
              <a:t>[x] no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EFF6129-2BC3-421B-9013-F42613B9B7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88" y="4427463"/>
            <a:ext cx="1852459" cy="107745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0151AE6-D132-4545-B681-4DB986BC09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205" y="4400578"/>
            <a:ext cx="1591837" cy="1036412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FDF6447-5128-4D97-88B7-454238FF84C9}"/>
              </a:ext>
            </a:extLst>
          </p:cNvPr>
          <p:cNvCxnSpPr/>
          <p:nvPr/>
        </p:nvCxnSpPr>
        <p:spPr>
          <a:xfrm flipV="1">
            <a:off x="4251967" y="4310035"/>
            <a:ext cx="1241607" cy="1108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C1ADCD1-8F74-46F8-8583-E6A1D7D7E556}"/>
              </a:ext>
            </a:extLst>
          </p:cNvPr>
          <p:cNvSpPr txBox="1"/>
          <p:nvPr/>
        </p:nvSpPr>
        <p:spPr>
          <a:xfrm>
            <a:off x="9981087" y="3989947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Bathtub sounds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1861CEBB-EA5E-45EF-8116-E860295FDE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449" y="4832362"/>
            <a:ext cx="1014917" cy="575574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8148A03-CB15-4418-80B4-2180A4613B9F}"/>
              </a:ext>
            </a:extLst>
          </p:cNvPr>
          <p:cNvCxnSpPr/>
          <p:nvPr/>
        </p:nvCxnSpPr>
        <p:spPr>
          <a:xfrm flipV="1">
            <a:off x="6993203" y="4680155"/>
            <a:ext cx="1273163" cy="100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F8CF197-BDA8-40A0-8846-5A0D982CEB42}"/>
              </a:ext>
            </a:extLst>
          </p:cNvPr>
          <p:cNvSpPr/>
          <p:nvPr/>
        </p:nvSpPr>
        <p:spPr>
          <a:xfrm flipV="1">
            <a:off x="7208095" y="4497549"/>
            <a:ext cx="1277863" cy="9056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8F1CB01-EF37-4BB8-ADC0-EAFA855B4E61}"/>
              </a:ext>
            </a:extLst>
          </p:cNvPr>
          <p:cNvSpPr txBox="1"/>
          <p:nvPr/>
        </p:nvSpPr>
        <p:spPr>
          <a:xfrm>
            <a:off x="4151853" y="4471504"/>
            <a:ext cx="178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FBI:WMD:GREEN</a:t>
            </a:r>
          </a:p>
          <a:p>
            <a:r>
              <a:rPr lang="en-US" dirty="0"/>
              <a:t>:DUBLIN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E620DEA-4C9B-4B78-9A49-70A97376F495}"/>
              </a:ext>
            </a:extLst>
          </p:cNvPr>
          <p:cNvSpPr/>
          <p:nvPr/>
        </p:nvSpPr>
        <p:spPr>
          <a:xfrm>
            <a:off x="10402035" y="1524000"/>
            <a:ext cx="1789965" cy="49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CAR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F0A9CB-4455-45E7-BF6C-AA3915BD9CEC}"/>
              </a:ext>
            </a:extLst>
          </p:cNvPr>
          <p:cNvSpPr txBox="1"/>
          <p:nvPr/>
        </p:nvSpPr>
        <p:spPr>
          <a:xfrm>
            <a:off x="11191759" y="1448963"/>
            <a:ext cx="99578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</a:t>
            </a:r>
            <a:r>
              <a:rPr lang="en-US" sz="900" dirty="0" err="1"/>
              <a:t>benz</a:t>
            </a:r>
            <a:r>
              <a:rPr lang="en-US" sz="900" dirty="0"/>
              <a:t>-Strasse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3491125-E414-4786-BC4C-76203243C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1631" y="4706408"/>
            <a:ext cx="779690" cy="51884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548414D6-1C1C-4369-A88C-5CCDB132FD7E}"/>
              </a:ext>
            </a:extLst>
          </p:cNvPr>
          <p:cNvSpPr/>
          <p:nvPr/>
        </p:nvSpPr>
        <p:spPr>
          <a:xfrm flipV="1">
            <a:off x="8494699" y="4492551"/>
            <a:ext cx="1277863" cy="9056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4414DB-8628-4EF6-8A74-07275914AACE}"/>
              </a:ext>
            </a:extLst>
          </p:cNvPr>
          <p:cNvSpPr txBox="1"/>
          <p:nvPr/>
        </p:nvSpPr>
        <p:spPr>
          <a:xfrm>
            <a:off x="6185617" y="2301853"/>
            <a:ext cx="3592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OFFSITE: WWI.VIRGINA MARY</a:t>
            </a:r>
          </a:p>
          <a:p>
            <a:r>
              <a:rPr lang="en-US" dirty="0"/>
              <a:t>ONSITE: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stephaine</a:t>
            </a:r>
            <a:r>
              <a:rPr lang="en-US" sz="900" strike="sngStrike" dirty="0"/>
              <a:t>[].Madonna</a:t>
            </a:r>
            <a:r>
              <a:rPr lang="en-US" dirty="0"/>
              <a:t> !HOMCE:MAYOR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C5CC7F7-6A3C-4548-9727-68402AD1D156}"/>
              </a:ext>
            </a:extLst>
          </p:cNvPr>
          <p:cNvSpPr txBox="1"/>
          <p:nvPr/>
        </p:nvSpPr>
        <p:spPr>
          <a:xfrm>
            <a:off x="-69455" y="46796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5CAEAC7-B229-4AF6-BEFE-00EA4EE132AB}"/>
              </a:ext>
            </a:extLst>
          </p:cNvPr>
          <p:cNvSpPr txBox="1"/>
          <p:nvPr/>
        </p:nvSpPr>
        <p:spPr>
          <a:xfrm>
            <a:off x="30702" y="37595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B05E93BD-3999-4328-8689-D6BD8758560B}"/>
              </a:ext>
            </a:extLst>
          </p:cNvPr>
          <p:cNvCxnSpPr/>
          <p:nvPr/>
        </p:nvCxnSpPr>
        <p:spPr>
          <a:xfrm flipH="1" flipV="1">
            <a:off x="7847026" y="4832362"/>
            <a:ext cx="319408" cy="34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E422796-7F93-491D-AF1E-FAB00A29B8F2}"/>
              </a:ext>
            </a:extLst>
          </p:cNvPr>
          <p:cNvCxnSpPr/>
          <p:nvPr/>
        </p:nvCxnSpPr>
        <p:spPr>
          <a:xfrm>
            <a:off x="415611" y="4377959"/>
            <a:ext cx="11520750" cy="2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5E8B1BA-435D-415C-ACAE-402E1E52FF7F}"/>
              </a:ext>
            </a:extLst>
          </p:cNvPr>
          <p:cNvCxnSpPr/>
          <p:nvPr/>
        </p:nvCxnSpPr>
        <p:spPr>
          <a:xfrm>
            <a:off x="335625" y="5503672"/>
            <a:ext cx="11520750" cy="2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B3579FA1-0A58-4579-AD76-47A7A007A970}"/>
              </a:ext>
            </a:extLst>
          </p:cNvPr>
          <p:cNvSpPr/>
          <p:nvPr/>
        </p:nvSpPr>
        <p:spPr>
          <a:xfrm>
            <a:off x="9133630" y="1909299"/>
            <a:ext cx="541312" cy="5707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57A0EB8-984D-4A0D-B5D2-83AF7A770B6A}"/>
              </a:ext>
            </a:extLst>
          </p:cNvPr>
          <p:cNvSpPr/>
          <p:nvPr/>
        </p:nvSpPr>
        <p:spPr>
          <a:xfrm>
            <a:off x="9157777" y="2404075"/>
            <a:ext cx="541312" cy="6028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75EEDC-6245-4823-B4DD-6E9E57D7C23D}"/>
              </a:ext>
            </a:extLst>
          </p:cNvPr>
          <p:cNvSpPr txBox="1"/>
          <p:nvPr/>
        </p:nvSpPr>
        <p:spPr>
          <a:xfrm>
            <a:off x="7808962" y="1864316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145F209-FD25-4DBA-8759-82E83647E124}"/>
              </a:ext>
            </a:extLst>
          </p:cNvPr>
          <p:cNvSpPr txBox="1"/>
          <p:nvPr/>
        </p:nvSpPr>
        <p:spPr>
          <a:xfrm>
            <a:off x="8551631" y="1564379"/>
            <a:ext cx="1884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DEFAULT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5B08F96-3DC4-4F16-977B-BA8CB87315C1}"/>
              </a:ext>
            </a:extLst>
          </p:cNvPr>
          <p:cNvSpPr/>
          <p:nvPr/>
        </p:nvSpPr>
        <p:spPr>
          <a:xfrm flipV="1">
            <a:off x="5887564" y="3205462"/>
            <a:ext cx="1048387" cy="11951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3124898-DB0D-45C2-88B8-55E39AB3B0FB}"/>
              </a:ext>
            </a:extLst>
          </p:cNvPr>
          <p:cNvSpPr/>
          <p:nvPr/>
        </p:nvSpPr>
        <p:spPr>
          <a:xfrm flipV="1">
            <a:off x="5881824" y="4339330"/>
            <a:ext cx="1048387" cy="11951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E8BDC8-E444-4D03-9773-286F04B23ABA}"/>
              </a:ext>
            </a:extLst>
          </p:cNvPr>
          <p:cNvSpPr txBox="1"/>
          <p:nvPr/>
        </p:nvSpPr>
        <p:spPr>
          <a:xfrm>
            <a:off x="5354574" y="954756"/>
            <a:ext cx="2175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(Hendrik Herberger)</a:t>
            </a:r>
          </a:p>
          <a:p>
            <a:r>
              <a:rPr lang="en-US" dirty="0"/>
              <a:t>St. </a:t>
            </a:r>
            <a:r>
              <a:rPr lang="en-US" dirty="0" err="1"/>
              <a:t>Francis.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franceo</a:t>
            </a:r>
            <a:r>
              <a:rPr lang="en-US" sz="800" strike="sngStrike" dirty="0"/>
              <a:t> amoroso)</a:t>
            </a:r>
          </a:p>
          <a:p>
            <a:r>
              <a:rPr lang="en-US" dirty="0" err="1"/>
              <a:t>CAR.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thoams</a:t>
            </a:r>
            <a:r>
              <a:rPr lang="en-US" sz="800" strike="sngStrike" dirty="0"/>
              <a:t>-is-dieter(</a:t>
            </a:r>
            <a:r>
              <a:rPr lang="en-US" sz="800" strike="sngStrike" dirty="0" err="1"/>
              <a:t>nees</a:t>
            </a:r>
            <a:r>
              <a:rPr lang="en-US" dirty="0"/>
              <a:t>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DC9D621-C3B8-4D0C-81A5-21D870040CDB}"/>
              </a:ext>
            </a:extLst>
          </p:cNvPr>
          <p:cNvSpPr/>
          <p:nvPr/>
        </p:nvSpPr>
        <p:spPr>
          <a:xfrm flipV="1">
            <a:off x="5374602" y="948771"/>
            <a:ext cx="2331355" cy="9811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DCC30-93F9-4F60-ABAD-2977AE35C7B2}"/>
              </a:ext>
            </a:extLst>
          </p:cNvPr>
          <p:cNvSpPr txBox="1"/>
          <p:nvPr/>
        </p:nvSpPr>
        <p:spPr>
          <a:xfrm>
            <a:off x="5374602" y="844211"/>
            <a:ext cx="267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</a:t>
            </a:r>
            <a:r>
              <a:rPr lang="en-US" dirty="0" err="1"/>
              <a:t>SQ.nonPoliceCfg.group</a:t>
            </a:r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5927D71A-23DA-4AB5-98B4-24448C83E197}"/>
              </a:ext>
            </a:extLst>
          </p:cNvPr>
          <p:cNvSpPr/>
          <p:nvPr/>
        </p:nvSpPr>
        <p:spPr>
          <a:xfrm>
            <a:off x="8037827" y="809868"/>
            <a:ext cx="1066056" cy="55690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26B88BF-B974-47B6-93FE-96578024F4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799" y="739673"/>
            <a:ext cx="876300" cy="876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DEA5A6-0617-49F8-805C-E41B496FFB19}"/>
              </a:ext>
            </a:extLst>
          </p:cNvPr>
          <p:cNvSpPr txBox="1"/>
          <p:nvPr/>
        </p:nvSpPr>
        <p:spPr>
          <a:xfrm>
            <a:off x="10084099" y="3174339"/>
            <a:ext cx="872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St. </a:t>
            </a:r>
            <a:r>
              <a:rPr lang="en-US" sz="800" strike="sngStrike" dirty="0" err="1"/>
              <a:t>Ansle</a:t>
            </a:r>
            <a:r>
              <a:rPr lang="en-US" sz="800" strike="sngStrike" dirty="0"/>
              <a:t>. Womb</a:t>
            </a:r>
          </a:p>
          <a:p>
            <a:r>
              <a:rPr lang="en-US" sz="800" strike="sngStrike" dirty="0" err="1"/>
              <a:t>Janket</a:t>
            </a:r>
            <a:r>
              <a:rPr lang="en-US" sz="800" strike="sngStrike" dirty="0"/>
              <a:t> Jackson, </a:t>
            </a:r>
          </a:p>
          <a:p>
            <a:r>
              <a:rPr lang="en-US" sz="800" strike="sngStrike" dirty="0"/>
              <a:t>cut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263D18-1D0D-4373-9AAF-4E427EF8250B}"/>
              </a:ext>
            </a:extLst>
          </p:cNvPr>
          <p:cNvSpPr txBox="1"/>
          <p:nvPr/>
        </p:nvSpPr>
        <p:spPr>
          <a:xfrm>
            <a:off x="10757709" y="3304967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A6F7B0-AE28-47CF-BD79-CC47958CF8E8}"/>
              </a:ext>
            </a:extLst>
          </p:cNvPr>
          <p:cNvSpPr txBox="1"/>
          <p:nvPr/>
        </p:nvSpPr>
        <p:spPr>
          <a:xfrm>
            <a:off x="10833197" y="3126740"/>
            <a:ext cx="111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085043" y="2568998"/>
            <a:ext cx="3001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v2:FBI:KIDNAPPIGN womb</a:t>
            </a:r>
          </a:p>
          <a:p>
            <a:r>
              <a:rPr lang="en-US" dirty="0" smtClean="0"/>
              <a:t>IPX FBI:WMD(kit) womb sink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615512" y="2761068"/>
            <a:ext cx="2310583" cy="539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flipH="1">
            <a:off x="9614456" y="3667970"/>
            <a:ext cx="2437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jackson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wun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2E8C31E-AE56-43BA-9D39-BA88F1B5A26C}"/>
              </a:ext>
            </a:extLst>
          </p:cNvPr>
          <p:cNvSpPr/>
          <p:nvPr/>
        </p:nvSpPr>
        <p:spPr>
          <a:xfrm flipV="1">
            <a:off x="9868294" y="2577962"/>
            <a:ext cx="3175686" cy="15204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142996" y="3376653"/>
            <a:ext cx="1581851" cy="9333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748" y="831273"/>
            <a:ext cx="12131250" cy="6026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55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7096" y="1612873"/>
            <a:ext cx="7072773" cy="3998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7252" y="2005781"/>
            <a:ext cx="150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</a:t>
            </a:r>
            <a:r>
              <a:rPr lang="en-US" sz="800" strike="sngStrike" dirty="0" smtClean="0"/>
              <a:t>marx(</a:t>
            </a:r>
            <a:r>
              <a:rPr lang="en-US" sz="800" strike="sngStrike" dirty="0" err="1" smtClean="0"/>
              <a:t>worker.IHK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63097" y="2290916"/>
            <a:ext cx="3952568" cy="156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747252" y="2498150"/>
            <a:ext cx="2615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“as </a:t>
            </a:r>
            <a:r>
              <a:rPr lang="en-US" strike="sngStrike" dirty="0" err="1" smtClean="0"/>
              <a:t>Appretice</a:t>
            </a:r>
            <a:r>
              <a:rPr lang="en-US" strike="sngStrike" dirty="0" smtClean="0"/>
              <a:t> with </a:t>
            </a:r>
            <a:r>
              <a:rPr lang="en-US" strike="sngStrike" dirty="0" err="1" smtClean="0"/>
              <a:t>baby,wfh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63" y="3246081"/>
            <a:ext cx="2619375" cy="1743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4748" y="831273"/>
            <a:ext cx="12131250" cy="6026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70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087" y="1087842"/>
            <a:ext cx="5745456" cy="3217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614" y="2009774"/>
            <a:ext cx="2639235" cy="4638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1" y="857250"/>
            <a:ext cx="876300" cy="876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110" y="3090849"/>
            <a:ext cx="4748923" cy="35571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589" y="4435035"/>
            <a:ext cx="2917954" cy="20539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036366" y="1733550"/>
            <a:ext cx="2155634" cy="7893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GOSPEL</a:t>
            </a:r>
            <a:endParaRPr lang="en-US" sz="4000" dirty="0"/>
          </a:p>
        </p:txBody>
      </p:sp>
      <p:sp>
        <p:nvSpPr>
          <p:cNvPr id="13" name="Rectangle 12"/>
          <p:cNvSpPr/>
          <p:nvPr/>
        </p:nvSpPr>
        <p:spPr>
          <a:xfrm>
            <a:off x="10014333" y="879036"/>
            <a:ext cx="2177667" cy="773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ATOMIC CLOCK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505022" y="857250"/>
            <a:ext cx="1509311" cy="2447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883884" y="1652530"/>
            <a:ext cx="1718632" cy="2467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541484" y="2522863"/>
            <a:ext cx="1685581" cy="2544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683" y="1055794"/>
            <a:ext cx="1452971" cy="14529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773" y="1069521"/>
            <a:ext cx="1452971" cy="145297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2236424" y="1814327"/>
            <a:ext cx="418641" cy="1276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8215" y="2182892"/>
            <a:ext cx="65114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HW1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24788" y="767358"/>
            <a:ext cx="139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HOMCIE:LUX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709" y="810522"/>
            <a:ext cx="338087" cy="234157"/>
          </a:xfrm>
          <a:prstGeom prst="rect">
            <a:avLst/>
          </a:prstGeom>
        </p:spPr>
      </p:pic>
      <p:cxnSp>
        <p:nvCxnSpPr>
          <p:cNvPr id="30" name="Straight Connector 29"/>
          <p:cNvCxnSpPr>
            <a:endCxn id="27" idx="3"/>
          </p:cNvCxnSpPr>
          <p:nvPr/>
        </p:nvCxnSpPr>
        <p:spPr>
          <a:xfrm flipH="1">
            <a:off x="5219593" y="952024"/>
            <a:ext cx="7735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684490" y="1314284"/>
            <a:ext cx="1391751" cy="781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775508" y="6494443"/>
            <a:ext cx="3205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CPVA.NAME CHANGE 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ibm</a:t>
            </a:r>
            <a:r>
              <a:rPr lang="en-US" sz="1200" strike="sngStrike" dirty="0" smtClean="0"/>
              <a:t> free pizza)</a:t>
            </a:r>
            <a:endParaRPr lang="en-US" sz="12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1057839" y="768616"/>
            <a:ext cx="2923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MLK</a:t>
            </a:r>
            <a:r>
              <a:rPr lang="en-US" strike="sngStrike" dirty="0" smtClean="0"/>
              <a:t>(Jesus Christi </a:t>
            </a:r>
            <a:r>
              <a:rPr lang="en-US" strike="sngStrike" dirty="0" err="1" smtClean="0"/>
              <a:t>Nees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Callse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Fsoter</a:t>
            </a:r>
            <a:r>
              <a:rPr lang="en-US" strike="sngStrike" dirty="0" smtClean="0"/>
              <a:t> City </a:t>
            </a:r>
            <a:r>
              <a:rPr lang="en-US" strike="sngStrike" dirty="0" err="1" smtClean="0"/>
              <a:t>Jeuse</a:t>
            </a:r>
            <a:endParaRPr lang="en-US" strike="sngStrike" dirty="0" smtClean="0"/>
          </a:p>
          <a:p>
            <a:r>
              <a:rPr lang="en-US" strike="sngStrike" dirty="0" err="1" smtClean="0"/>
              <a:t>Druyer</a:t>
            </a:r>
            <a:endParaRPr lang="en-US" strike="sngStrike" dirty="0" smtClean="0"/>
          </a:p>
          <a:p>
            <a:r>
              <a:rPr lang="en-US" dirty="0" smtClean="0"/>
              <a:t>2013 G.FBI:WMD.CPVA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1057839" y="812998"/>
            <a:ext cx="11134161" cy="60507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73" y="2283781"/>
            <a:ext cx="2085975" cy="21907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98" y="2521147"/>
            <a:ext cx="2466975" cy="18478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41" y="2586190"/>
            <a:ext cx="2095500" cy="17145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4551" y="2764656"/>
            <a:ext cx="2194645" cy="1229001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956051" y="1160831"/>
            <a:ext cx="5113391" cy="920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379390" y="2206356"/>
            <a:ext cx="1847675" cy="250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5531790" y="2358756"/>
            <a:ext cx="1847675" cy="2507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5304299" y="2302914"/>
            <a:ext cx="1919644" cy="20660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3022738" y="2368953"/>
            <a:ext cx="9126458" cy="20660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602516" y="2283781"/>
            <a:ext cx="1410159" cy="1472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7900756" y="2941504"/>
            <a:ext cx="1604122" cy="1178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0318146" y="2508765"/>
            <a:ext cx="1194481" cy="161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67944" y="2764656"/>
            <a:ext cx="564885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Damiler</a:t>
            </a:r>
            <a:r>
              <a:rPr lang="en-US" strike="sngStrike" dirty="0" smtClean="0"/>
              <a:t> Ag Trucks </a:t>
            </a:r>
            <a:r>
              <a:rPr lang="en-US" strike="sngStrike" dirty="0" err="1" smtClean="0"/>
              <a:t>Oregan</a:t>
            </a:r>
            <a:endParaRPr lang="en-US" strike="sngStrike" dirty="0" smtClean="0"/>
          </a:p>
          <a:p>
            <a:r>
              <a:rPr lang="en-US" strike="sngStrike" dirty="0" smtClean="0"/>
              <a:t>Harry and David</a:t>
            </a:r>
            <a:r>
              <a:rPr lang="en-US" b="1" strike="sngStrike" dirty="0" smtClean="0"/>
              <a:t> </a:t>
            </a:r>
            <a:r>
              <a:rPr lang="en-US" b="1" dirty="0" smtClean="0"/>
              <a:t>IMPORT </a:t>
            </a:r>
            <a:r>
              <a:rPr lang="en-US" dirty="0" smtClean="0"/>
              <a:t>PENTAOGN.EMEA</a:t>
            </a:r>
          </a:p>
          <a:p>
            <a:r>
              <a:rPr lang="en-US" strike="sngStrike" dirty="0" err="1" smtClean="0"/>
              <a:t>Coscto</a:t>
            </a:r>
            <a:endParaRPr lang="en-US" strike="sngStrike" dirty="0" smtClean="0"/>
          </a:p>
          <a:p>
            <a:r>
              <a:rPr lang="en-US" strike="sngStrike" dirty="0" smtClean="0"/>
              <a:t>Amazon, C++ Call  </a:t>
            </a:r>
            <a:r>
              <a:rPr lang="en-US" dirty="0" smtClean="0"/>
              <a:t>CPVA:FBI:WMD:GREEN </a:t>
            </a:r>
          </a:p>
          <a:p>
            <a:r>
              <a:rPr lang="en-US" dirty="0" smtClean="0"/>
              <a:t>    NAME CHANGE(</a:t>
            </a:r>
            <a:r>
              <a:rPr lang="en-US" dirty="0" err="1" smtClean="0"/>
              <a:t>ibm</a:t>
            </a:r>
            <a:r>
              <a:rPr lang="en-US" dirty="0" smtClean="0"/>
              <a:t> free pizza)   DEFAUTL.WOMEN.PINK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26266" y="3867565"/>
            <a:ext cx="1131234" cy="39788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2056293" y="4043044"/>
            <a:ext cx="1487362" cy="19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5691270" y="3911735"/>
            <a:ext cx="1076722" cy="262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6256" y="2182893"/>
            <a:ext cx="374121" cy="19277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stCxn id="60" idx="0"/>
          </p:cNvCxnSpPr>
          <p:nvPr/>
        </p:nvCxnSpPr>
        <p:spPr>
          <a:xfrm flipH="1">
            <a:off x="188291" y="2182893"/>
            <a:ext cx="35026" cy="2059091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11640" y="1846193"/>
            <a:ext cx="1033863" cy="3138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CANADA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7514204" y="2675548"/>
            <a:ext cx="1838829" cy="1088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27915" y="2520336"/>
            <a:ext cx="2028825" cy="17526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929" y="2571721"/>
            <a:ext cx="1574222" cy="1485629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659" y="2538426"/>
            <a:ext cx="1872522" cy="93626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4342" y="4619143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norgh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olaf</a:t>
            </a:r>
            <a:r>
              <a:rPr lang="en-US" sz="800" strike="sngStrike" dirty="0" smtClean="0"/>
              <a:t> keep going</a:t>
            </a:r>
            <a:endParaRPr lang="en-US" sz="800" strike="sngStrike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367944" y="2206356"/>
            <a:ext cx="0" cy="21626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gular Pentagon 71"/>
          <p:cNvSpPr/>
          <p:nvPr/>
        </p:nvSpPr>
        <p:spPr>
          <a:xfrm>
            <a:off x="247275" y="3047540"/>
            <a:ext cx="588107" cy="376370"/>
          </a:xfrm>
          <a:prstGeom prst="pentag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091815" y="3381552"/>
            <a:ext cx="9765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Swedith</a:t>
            </a:r>
            <a:r>
              <a:rPr lang="en-US" sz="900" strike="sngStrike" dirty="0" smtClean="0"/>
              <a:t> Hospital</a:t>
            </a:r>
            <a:endParaRPr lang="en-US" sz="900" strike="sngStrike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1" y="2736829"/>
            <a:ext cx="322454" cy="32971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H="1" flipV="1">
            <a:off x="363866" y="2802371"/>
            <a:ext cx="774349" cy="2583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8757" y="2206356"/>
            <a:ext cx="49631" cy="183668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0" idx="2"/>
          </p:cNvCxnSpPr>
          <p:nvPr/>
        </p:nvCxnSpPr>
        <p:spPr>
          <a:xfrm>
            <a:off x="223317" y="4110676"/>
            <a:ext cx="471842" cy="1232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58757" y="5805889"/>
            <a:ext cx="2309870" cy="3966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>
            <a:stCxn id="84" idx="1"/>
            <a:endCxn id="84" idx="3"/>
          </p:cNvCxnSpPr>
          <p:nvPr/>
        </p:nvCxnSpPr>
        <p:spPr>
          <a:xfrm>
            <a:off x="58757" y="6004193"/>
            <a:ext cx="2309870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605928" y="5475383"/>
            <a:ext cx="350123" cy="3305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16429" y="5939419"/>
            <a:ext cx="772323" cy="893939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4214648" y="5640636"/>
            <a:ext cx="2169626" cy="1223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41484" y="5907840"/>
            <a:ext cx="1733104" cy="966131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139310" y="6044452"/>
            <a:ext cx="1098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CUTTERS</a:t>
            </a:r>
          </a:p>
          <a:p>
            <a:r>
              <a:rPr lang="en-US" dirty="0" smtClean="0"/>
              <a:t>EDITORS: 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4681954" y="5579531"/>
            <a:ext cx="2609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Matha</a:t>
            </a:r>
            <a:r>
              <a:rPr lang="en-US" dirty="0" smtClean="0"/>
              <a:t> , NY , March 20th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4690504" y="5597352"/>
            <a:ext cx="2703022" cy="12360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4593021" y="6004193"/>
            <a:ext cx="1374633" cy="484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33618" y="5614068"/>
            <a:ext cx="1126459" cy="1219289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8102402" y="5320506"/>
            <a:ext cx="250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!Martha, NY, March 20th</a:t>
            </a:r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040987" y="5371750"/>
            <a:ext cx="2721605" cy="14616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 flipH="1">
            <a:off x="8505022" y="5475383"/>
            <a:ext cx="1613847" cy="1013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836" y="5852422"/>
            <a:ext cx="994996" cy="61017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8009109" y="5358584"/>
            <a:ext cx="2721605" cy="14616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6" name="Straight Connector 105"/>
          <p:cNvCxnSpPr/>
          <p:nvPr/>
        </p:nvCxnSpPr>
        <p:spPr>
          <a:xfrm flipH="1" flipV="1">
            <a:off x="9389859" y="5689838"/>
            <a:ext cx="928287" cy="738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 flipV="1">
            <a:off x="4769549" y="5640636"/>
            <a:ext cx="2346818" cy="972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 flipV="1">
            <a:off x="0" y="767358"/>
            <a:ext cx="12131250" cy="61086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19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2902</TotalTime>
  <Words>2013</Words>
  <Application>Microsoft Office PowerPoint</Application>
  <PresentationFormat>Widescreen</PresentationFormat>
  <Paragraphs>791</Paragraphs>
  <Slides>24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Google Sans</vt:lpstr>
      <vt:lpstr>MercurySSm-Book-Pro_Web</vt:lpstr>
      <vt:lpstr>Roboto</vt:lpstr>
      <vt:lpstr>Office Theme</vt:lpstr>
      <vt:lpstr>Adobe 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User_Kiosk_LL_Public</cp:lastModifiedBy>
  <cp:revision>319</cp:revision>
  <dcterms:created xsi:type="dcterms:W3CDTF">2023-09-16T19:03:37Z</dcterms:created>
  <dcterms:modified xsi:type="dcterms:W3CDTF">2023-09-22T20:34:42Z</dcterms:modified>
</cp:coreProperties>
</file>